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 id="2147487131" r:id="rId2"/>
    <p:sldMasterId id="2147483928" r:id="rId3"/>
    <p:sldMasterId id="2147487132" r:id="rId4"/>
  </p:sldMasterIdLst>
  <p:notesMasterIdLst>
    <p:notesMasterId r:id="rId15"/>
  </p:notesMasterIdLst>
  <p:handoutMasterIdLst>
    <p:handoutMasterId r:id="rId16"/>
  </p:handoutMasterIdLst>
  <p:sldIdLst>
    <p:sldId id="256" r:id="rId5"/>
    <p:sldId id="282" r:id="rId6"/>
    <p:sldId id="283" r:id="rId7"/>
    <p:sldId id="290" r:id="rId8"/>
    <p:sldId id="272" r:id="rId9"/>
    <p:sldId id="285" r:id="rId10"/>
    <p:sldId id="286" r:id="rId11"/>
    <p:sldId id="287" r:id="rId12"/>
    <p:sldId id="288" r:id="rId13"/>
    <p:sldId id="289" r:id="rId14"/>
  </p:sldIdLst>
  <p:sldSz cx="12192000" cy="6858000"/>
  <p:notesSz cx="6797675" cy="9926638"/>
  <p:defaultTextStyle>
    <a:defPPr>
      <a:defRPr lang="en-GB"/>
    </a:defPPr>
    <a:lvl1pPr algn="l" rtl="0" eaLnBrk="0" fontAlgn="base" hangingPunct="0">
      <a:spcBef>
        <a:spcPct val="0"/>
      </a:spcBef>
      <a:spcAft>
        <a:spcPct val="0"/>
      </a:spcAft>
      <a:defRPr sz="2400" kern="1200">
        <a:solidFill>
          <a:schemeClr val="tx1"/>
        </a:solidFill>
        <a:latin typeface="Verdana"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Verdana"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Verdana"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Verdana"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Verdana" charset="0"/>
        <a:ea typeface="MS PGothic" charset="-128"/>
        <a:cs typeface="+mn-cs"/>
      </a:defRPr>
    </a:lvl5pPr>
    <a:lvl6pPr marL="2286000" algn="l" defTabSz="914400" rtl="0" eaLnBrk="1" latinLnBrk="0" hangingPunct="1">
      <a:defRPr sz="2400" kern="1200">
        <a:solidFill>
          <a:schemeClr val="tx1"/>
        </a:solidFill>
        <a:latin typeface="Verdana" charset="0"/>
        <a:ea typeface="MS PGothic" charset="-128"/>
        <a:cs typeface="+mn-cs"/>
      </a:defRPr>
    </a:lvl6pPr>
    <a:lvl7pPr marL="2743200" algn="l" defTabSz="914400" rtl="0" eaLnBrk="1" latinLnBrk="0" hangingPunct="1">
      <a:defRPr sz="2400" kern="1200">
        <a:solidFill>
          <a:schemeClr val="tx1"/>
        </a:solidFill>
        <a:latin typeface="Verdana" charset="0"/>
        <a:ea typeface="MS PGothic" charset="-128"/>
        <a:cs typeface="+mn-cs"/>
      </a:defRPr>
    </a:lvl7pPr>
    <a:lvl8pPr marL="3200400" algn="l" defTabSz="914400" rtl="0" eaLnBrk="1" latinLnBrk="0" hangingPunct="1">
      <a:defRPr sz="2400" kern="1200">
        <a:solidFill>
          <a:schemeClr val="tx1"/>
        </a:solidFill>
        <a:latin typeface="Verdana" charset="0"/>
        <a:ea typeface="MS PGothic" charset="-128"/>
        <a:cs typeface="+mn-cs"/>
      </a:defRPr>
    </a:lvl8pPr>
    <a:lvl9pPr marL="3657600" algn="l" defTabSz="914400" rtl="0" eaLnBrk="1" latinLnBrk="0" hangingPunct="1">
      <a:defRPr sz="2400" kern="1200">
        <a:solidFill>
          <a:schemeClr val="tx1"/>
        </a:solidFill>
        <a:latin typeface="Verdana" charset="0"/>
        <a:ea typeface="MS PGothic" charset="-128"/>
        <a:cs typeface="+mn-cs"/>
      </a:defRPr>
    </a:lvl9pPr>
  </p:defaultTextStyle>
  <p:extLst>
    <p:ext uri="{EFAFB233-063F-42B5-8137-9DF3F51BA10A}">
      <p15:sldGuideLst xmlns:p15="http://schemas.microsoft.com/office/powerpoint/2012/main" xmlns="">
        <p15:guide id="1" orient="horz" pos="731">
          <p15:clr>
            <a:srgbClr val="A4A3A4"/>
          </p15:clr>
        </p15:guide>
        <p15:guide id="2" orient="horz" pos="2568">
          <p15:clr>
            <a:srgbClr val="A4A3A4"/>
          </p15:clr>
        </p15:guide>
        <p15:guide id="3" orient="horz" pos="2772">
          <p15:clr>
            <a:srgbClr val="A4A3A4"/>
          </p15:clr>
        </p15:guide>
        <p15:guide id="4" orient="horz" pos="3113">
          <p15:clr>
            <a:srgbClr val="A4A3A4"/>
          </p15:clr>
        </p15:guide>
        <p15:guide id="5" orient="horz" pos="3543">
          <p15:clr>
            <a:srgbClr val="A4A3A4"/>
          </p15:clr>
        </p15:guide>
        <p15:guide id="6" orient="horz" pos="1389">
          <p15:clr>
            <a:srgbClr val="A4A3A4"/>
          </p15:clr>
        </p15:guide>
        <p15:guide id="7" orient="horz" pos="3861">
          <p15:clr>
            <a:srgbClr val="A4A3A4"/>
          </p15:clr>
        </p15:guide>
        <p15:guide id="8" orient="horz" pos="1774">
          <p15:clr>
            <a:srgbClr val="A4A3A4"/>
          </p15:clr>
        </p15:guide>
        <p15:guide id="9" pos="3273">
          <p15:clr>
            <a:srgbClr val="A4A3A4"/>
          </p15:clr>
        </p15:guide>
        <p15:guide id="10" pos="7559">
          <p15:clr>
            <a:srgbClr val="A4A3A4"/>
          </p15:clr>
        </p15:guide>
        <p15:guide id="11" pos="3545">
          <p15:clr>
            <a:srgbClr val="A4A3A4"/>
          </p15:clr>
        </p15:guide>
        <p15:guide id="12" pos="4793">
          <p15:clr>
            <a:srgbClr val="A4A3A4"/>
          </p15:clr>
        </p15:guide>
        <p15:guide id="13" pos="2003">
          <p15:clr>
            <a:srgbClr val="A4A3A4"/>
          </p15:clr>
        </p15:guide>
        <p15:guide id="14" pos="1663">
          <p15:clr>
            <a:srgbClr val="A4A3A4"/>
          </p15:clr>
        </p15:guide>
        <p15:guide id="15" pos="5087">
          <p15:clr>
            <a:srgbClr val="A4A3A4"/>
          </p15:clr>
        </p15:guide>
        <p15:guide id="16" pos="18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249"/>
    <a:srgbClr val="F1666A"/>
    <a:srgbClr val="960136"/>
    <a:srgbClr val="FBAB18"/>
    <a:srgbClr val="76C8AE"/>
    <a:srgbClr val="335E6F"/>
    <a:srgbClr val="E8E9E4"/>
    <a:srgbClr val="8197A6"/>
    <a:srgbClr val="ED1B2F"/>
    <a:srgbClr val="009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14"/>
    <p:restoredTop sz="94737"/>
  </p:normalViewPr>
  <p:slideViewPr>
    <p:cSldViewPr snapToGrid="0">
      <p:cViewPr>
        <p:scale>
          <a:sx n="89" d="100"/>
          <a:sy n="89" d="100"/>
        </p:scale>
        <p:origin x="-390" y="354"/>
      </p:cViewPr>
      <p:guideLst>
        <p:guide orient="horz" pos="731"/>
        <p:guide orient="horz" pos="2568"/>
        <p:guide orient="horz" pos="2772"/>
        <p:guide orient="horz" pos="3113"/>
        <p:guide orient="horz" pos="3543"/>
        <p:guide orient="horz" pos="1389"/>
        <p:guide orient="horz" pos="3861"/>
        <p:guide orient="horz" pos="1774"/>
        <p:guide pos="3273"/>
        <p:guide pos="7559"/>
        <p:guide pos="3545"/>
        <p:guide pos="4793"/>
        <p:guide pos="2003"/>
        <p:guide pos="1663"/>
        <p:guide pos="5087"/>
        <p:guide pos="189"/>
      </p:guideLst>
    </p:cSldViewPr>
  </p:slideViewPr>
  <p:notesTextViewPr>
    <p:cViewPr>
      <p:scale>
        <a:sx n="100" d="100"/>
        <a:sy n="100" d="100"/>
      </p:scale>
      <p:origin x="0" y="0"/>
    </p:cViewPr>
  </p:notesTextViewPr>
  <p:sorterViewPr>
    <p:cViewPr>
      <p:scale>
        <a:sx n="100" d="100"/>
        <a:sy n="100" d="100"/>
      </p:scale>
      <p:origin x="0" y="-23092"/>
    </p:cViewPr>
  </p:sorterViewPr>
  <p:notesViewPr>
    <p:cSldViewPr snapToGrid="0">
      <p:cViewPr varScale="1">
        <p:scale>
          <a:sx n="146" d="100"/>
          <a:sy n="146" d="100"/>
        </p:scale>
        <p:origin x="743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7628-EC46-A2AC-65C0C4290616}"/>
              </c:ext>
            </c:extLst>
          </c:dPt>
          <c:dPt>
            <c:idx val="1"/>
            <c:bubble3D val="0"/>
            <c:spPr>
              <a:solidFill>
                <a:srgbClr val="00AE9D"/>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7628-EC46-A2AC-65C0C4290616}"/>
              </c:ext>
            </c:extLst>
          </c:dPt>
          <c:dPt>
            <c:idx val="2"/>
            <c:bubble3D val="0"/>
            <c:spPr>
              <a:solidFill>
                <a:srgbClr val="008E7A"/>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5-7628-EC46-A2AC-65C0C4290616}"/>
              </c:ext>
            </c:extLst>
          </c:dPt>
          <c:dPt>
            <c:idx val="3"/>
            <c:bubble3D val="0"/>
            <c:spPr>
              <a:solidFill>
                <a:srgbClr val="006762"/>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7-7628-EC46-A2AC-65C0C4290616}"/>
              </c:ext>
            </c:extLst>
          </c:dPt>
          <c:dPt>
            <c:idx val="4"/>
            <c:bubble3D val="0"/>
            <c:spPr>
              <a:solidFill>
                <a:srgbClr val="FFCC4E"/>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9-7628-EC46-A2AC-65C0C4290616}"/>
              </c:ext>
            </c:extLst>
          </c:dPt>
          <c:dPt>
            <c:idx val="5"/>
            <c:bubble3D val="0"/>
            <c:spPr>
              <a:solidFill>
                <a:srgbClr val="FBAB18"/>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B-7628-EC46-A2AC-65C0C4290616}"/>
              </c:ext>
            </c:extLst>
          </c:dPt>
          <c:dPt>
            <c:idx val="6"/>
            <c:bubble3D val="0"/>
            <c:spPr>
              <a:solidFill>
                <a:srgbClr val="F47920"/>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D-7628-EC46-A2AC-65C0C4290616}"/>
              </c:ext>
            </c:extLst>
          </c:dPt>
          <c:dPt>
            <c:idx val="7"/>
            <c:bubble3D val="0"/>
            <c:spPr>
              <a:solidFill>
                <a:srgbClr val="A75534"/>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F-7628-EC46-A2AC-65C0C4290616}"/>
              </c:ext>
            </c:extLst>
          </c:dPt>
          <c:dPt>
            <c:idx val="8"/>
            <c:bubble3D val="0"/>
            <c:spPr>
              <a:solidFill>
                <a:srgbClr val="F1666A"/>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11-7628-EC46-A2AC-65C0C4290616}"/>
              </c:ext>
            </c:extLst>
          </c:dPt>
          <c:dPt>
            <c:idx val="9"/>
            <c:bubble3D val="0"/>
            <c:spPr>
              <a:solidFill>
                <a:srgbClr val="ED1B2F"/>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13-7628-EC46-A2AC-65C0C4290616}"/>
              </c:ext>
            </c:extLst>
          </c:dPt>
          <c:dPt>
            <c:idx val="10"/>
            <c:bubble3D val="0"/>
            <c:spPr>
              <a:solidFill>
                <a:srgbClr val="CF1D39"/>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15-7628-EC46-A2AC-65C0C4290616}"/>
              </c:ext>
            </c:extLst>
          </c:dPt>
          <c:dPt>
            <c:idx val="11"/>
            <c:bubble3D val="0"/>
            <c:spPr>
              <a:solidFill>
                <a:srgbClr val="960136"/>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17-7628-EC46-A2AC-65C0C4290616}"/>
              </c:ext>
            </c:extLst>
          </c:dPt>
          <c:dPt>
            <c:idx val="12"/>
            <c:bubble3D val="0"/>
            <c:spPr>
              <a:solidFill>
                <a:srgbClr val="6DCFF6"/>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19-7628-EC46-A2AC-65C0C4290616}"/>
              </c:ext>
            </c:extLst>
          </c:dPt>
          <c:dPt>
            <c:idx val="13"/>
            <c:bubble3D val="0"/>
            <c:spPr>
              <a:solidFill>
                <a:srgbClr val="009BDB"/>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1B-7628-EC46-A2AC-65C0C4290616}"/>
              </c:ext>
            </c:extLst>
          </c:dPt>
          <c:dPt>
            <c:idx val="14"/>
            <c:bubble3D val="0"/>
            <c:spPr>
              <a:solidFill>
                <a:srgbClr val="00619E"/>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1D-7628-EC46-A2AC-65C0C4290616}"/>
              </c:ext>
            </c:extLst>
          </c:dPt>
          <c:dPt>
            <c:idx val="15"/>
            <c:bubble3D val="0"/>
            <c:spPr>
              <a:solidFill>
                <a:srgbClr val="1E3378"/>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1F-7628-EC46-A2AC-65C0C4290616}"/>
              </c:ext>
            </c:extLst>
          </c:dPt>
          <c:dPt>
            <c:idx val="16"/>
            <c:bubble3D val="0"/>
            <c:spPr>
              <a:solidFill>
                <a:srgbClr val="76C8AE"/>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21-7628-EC46-A2AC-65C0C4290616}"/>
              </c:ext>
            </c:extLst>
          </c:dPt>
          <c:dPt>
            <c:idx val="17"/>
            <c:bubble3D val="0"/>
            <c:spPr>
              <a:solidFill>
                <a:srgbClr val="00AE9D"/>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23-7628-EC46-A2AC-65C0C4290616}"/>
              </c:ext>
            </c:extLst>
          </c:dPt>
          <c:dPt>
            <c:idx val="18"/>
            <c:bubble3D val="0"/>
            <c:spPr>
              <a:solidFill>
                <a:srgbClr val="008E7A"/>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25-7628-EC46-A2AC-65C0C4290616}"/>
              </c:ext>
            </c:extLst>
          </c:dPt>
          <c:dPt>
            <c:idx val="19"/>
            <c:bubble3D val="0"/>
            <c:spPr>
              <a:solidFill>
                <a:srgbClr val="006762"/>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27-7628-EC46-A2AC-65C0C4290616}"/>
              </c:ext>
            </c:extLst>
          </c:dPt>
          <c:dPt>
            <c:idx val="20"/>
            <c:bubble3D val="0"/>
            <c:spPr>
              <a:solidFill>
                <a:srgbClr val="FFCC4E"/>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29-7628-EC46-A2AC-65C0C4290616}"/>
              </c:ext>
            </c:extLst>
          </c:dPt>
          <c:dPt>
            <c:idx val="21"/>
            <c:bubble3D val="0"/>
            <c:spPr>
              <a:solidFill>
                <a:srgbClr val="FFDE00"/>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2B-7628-EC46-A2AC-65C0C4290616}"/>
              </c:ext>
            </c:extLst>
          </c:dPt>
          <c:dPt>
            <c:idx val="22"/>
            <c:bubble3D val="0"/>
            <c:spPr>
              <a:solidFill>
                <a:srgbClr val="F47920"/>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2D-7628-EC46-A2AC-65C0C4290616}"/>
              </c:ext>
            </c:extLst>
          </c:dPt>
          <c:dPt>
            <c:idx val="23"/>
            <c:bubble3D val="0"/>
            <c:spPr>
              <a:solidFill>
                <a:srgbClr val="A75534"/>
              </a:solidFill>
              <a:ln>
                <a:noFill/>
              </a:ln>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2F-7628-EC46-A2AC-65C0C42906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xmlns:c16r2="http://schemas.microsoft.com/office/drawing/2015/06/chart">
            <c:ext xmlns:c16="http://schemas.microsoft.com/office/drawing/2014/chart" uri="{C3380CC4-5D6E-409C-BE32-E72D297353CC}">
              <c16:uniqueId val="{00000030-7628-EC46-A2AC-65C0C429061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perspective val="3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xmlns:c16r2="http://schemas.microsoft.com/office/drawing/2015/06/chart">
              <c:ext xmlns:c16="http://schemas.microsoft.com/office/drawing/2014/chart" uri="{C3380CC4-5D6E-409C-BE32-E72D297353CC}">
                <c16:uniqueId val="{00000001-8816-5841-A487-24651D9DA446}"/>
              </c:ext>
            </c:extLst>
          </c:dPt>
          <c:dPt>
            <c:idx val="1"/>
            <c:invertIfNegative val="0"/>
            <c:bubble3D val="0"/>
            <c:spPr>
              <a:solidFill>
                <a:srgbClr val="00AE9D"/>
              </a:solidFill>
              <a:ln>
                <a:noFill/>
              </a:ln>
              <a:effectLst/>
              <a:sp3d/>
            </c:spPr>
            <c:extLst xmlns:c16r2="http://schemas.microsoft.com/office/drawing/2015/06/chart">
              <c:ext xmlns:c16="http://schemas.microsoft.com/office/drawing/2014/chart" uri="{C3380CC4-5D6E-409C-BE32-E72D297353CC}">
                <c16:uniqueId val="{00000003-8816-5841-A487-24651D9DA446}"/>
              </c:ext>
            </c:extLst>
          </c:dPt>
          <c:dPt>
            <c:idx val="2"/>
            <c:invertIfNegative val="0"/>
            <c:bubble3D val="0"/>
            <c:spPr>
              <a:solidFill>
                <a:srgbClr val="008E7A"/>
              </a:solidFill>
              <a:ln>
                <a:noFill/>
              </a:ln>
              <a:effectLst/>
              <a:sp3d/>
            </c:spPr>
            <c:extLst xmlns:c16r2="http://schemas.microsoft.com/office/drawing/2015/06/chart">
              <c:ext xmlns:c16="http://schemas.microsoft.com/office/drawing/2014/chart" uri="{C3380CC4-5D6E-409C-BE32-E72D297353CC}">
                <c16:uniqueId val="{00000005-8816-5841-A487-24651D9DA446}"/>
              </c:ext>
            </c:extLst>
          </c:dPt>
          <c:dPt>
            <c:idx val="3"/>
            <c:invertIfNegative val="0"/>
            <c:bubble3D val="0"/>
            <c:spPr>
              <a:solidFill>
                <a:srgbClr val="006762"/>
              </a:solidFill>
              <a:ln>
                <a:noFill/>
              </a:ln>
              <a:effectLst/>
              <a:sp3d/>
            </c:spPr>
            <c:extLst xmlns:c16r2="http://schemas.microsoft.com/office/drawing/2015/06/chart">
              <c:ext xmlns:c16="http://schemas.microsoft.com/office/drawing/2014/chart" uri="{C3380CC4-5D6E-409C-BE32-E72D297353CC}">
                <c16:uniqueId val="{00000007-8816-5841-A487-24651D9DA446}"/>
              </c:ext>
            </c:extLst>
          </c:dPt>
          <c:dPt>
            <c:idx val="4"/>
            <c:invertIfNegative val="0"/>
            <c:bubble3D val="0"/>
            <c:spPr>
              <a:solidFill>
                <a:srgbClr val="FFCC4E"/>
              </a:solidFill>
              <a:ln>
                <a:noFill/>
              </a:ln>
              <a:effectLst/>
              <a:sp3d/>
            </c:spPr>
            <c:extLst xmlns:c16r2="http://schemas.microsoft.com/office/drawing/2015/06/chart">
              <c:ext xmlns:c16="http://schemas.microsoft.com/office/drawing/2014/chart" uri="{C3380CC4-5D6E-409C-BE32-E72D297353CC}">
                <c16:uniqueId val="{00000009-8816-5841-A487-24651D9DA446}"/>
              </c:ext>
            </c:extLst>
          </c:dPt>
          <c:dPt>
            <c:idx val="5"/>
            <c:invertIfNegative val="0"/>
            <c:bubble3D val="0"/>
            <c:spPr>
              <a:solidFill>
                <a:srgbClr val="FBAB18"/>
              </a:solidFill>
              <a:ln>
                <a:noFill/>
              </a:ln>
              <a:effectLst/>
              <a:sp3d/>
            </c:spPr>
            <c:extLst xmlns:c16r2="http://schemas.microsoft.com/office/drawing/2015/06/chart">
              <c:ext xmlns:c16="http://schemas.microsoft.com/office/drawing/2014/chart" uri="{C3380CC4-5D6E-409C-BE32-E72D297353CC}">
                <c16:uniqueId val="{0000000B-8816-5841-A487-24651D9DA446}"/>
              </c:ext>
            </c:extLst>
          </c:dPt>
          <c:dPt>
            <c:idx val="6"/>
            <c:invertIfNegative val="0"/>
            <c:bubble3D val="0"/>
            <c:spPr>
              <a:solidFill>
                <a:srgbClr val="F47920"/>
              </a:solidFill>
              <a:ln>
                <a:noFill/>
              </a:ln>
              <a:effectLst/>
              <a:sp3d/>
            </c:spPr>
            <c:extLst xmlns:c16r2="http://schemas.microsoft.com/office/drawing/2015/06/chart">
              <c:ext xmlns:c16="http://schemas.microsoft.com/office/drawing/2014/chart" uri="{C3380CC4-5D6E-409C-BE32-E72D297353CC}">
                <c16:uniqueId val="{0000000D-8816-5841-A487-24651D9DA446}"/>
              </c:ext>
            </c:extLst>
          </c:dPt>
          <c:dPt>
            <c:idx val="7"/>
            <c:invertIfNegative val="0"/>
            <c:bubble3D val="0"/>
            <c:spPr>
              <a:solidFill>
                <a:srgbClr val="A75534"/>
              </a:solidFill>
              <a:ln>
                <a:noFill/>
              </a:ln>
              <a:effectLst/>
              <a:sp3d/>
            </c:spPr>
            <c:extLst xmlns:c16r2="http://schemas.microsoft.com/office/drawing/2015/06/chart">
              <c:ext xmlns:c16="http://schemas.microsoft.com/office/drawing/2014/chart" uri="{C3380CC4-5D6E-409C-BE32-E72D297353CC}">
                <c16:uniqueId val="{0000000F-8816-5841-A487-24651D9DA446}"/>
              </c:ext>
            </c:extLst>
          </c:dPt>
          <c:dPt>
            <c:idx val="8"/>
            <c:invertIfNegative val="0"/>
            <c:bubble3D val="0"/>
            <c:spPr>
              <a:solidFill>
                <a:srgbClr val="F1666A"/>
              </a:solidFill>
              <a:ln>
                <a:noFill/>
              </a:ln>
              <a:effectLst/>
              <a:sp3d/>
            </c:spPr>
            <c:extLst xmlns:c16r2="http://schemas.microsoft.com/office/drawing/2015/06/chart">
              <c:ext xmlns:c16="http://schemas.microsoft.com/office/drawing/2014/chart" uri="{C3380CC4-5D6E-409C-BE32-E72D297353CC}">
                <c16:uniqueId val="{00000011-8816-5841-A487-24651D9DA446}"/>
              </c:ext>
            </c:extLst>
          </c:dPt>
          <c:dPt>
            <c:idx val="9"/>
            <c:invertIfNegative val="0"/>
            <c:bubble3D val="0"/>
            <c:spPr>
              <a:solidFill>
                <a:srgbClr val="ED1B2F"/>
              </a:solidFill>
              <a:ln>
                <a:noFill/>
              </a:ln>
              <a:effectLst/>
              <a:sp3d/>
            </c:spPr>
            <c:extLst xmlns:c16r2="http://schemas.microsoft.com/office/drawing/2015/06/chart">
              <c:ext xmlns:c16="http://schemas.microsoft.com/office/drawing/2014/chart" uri="{C3380CC4-5D6E-409C-BE32-E72D297353CC}">
                <c16:uniqueId val="{00000013-8816-5841-A487-24651D9DA446}"/>
              </c:ext>
            </c:extLst>
          </c:dPt>
          <c:dPt>
            <c:idx val="10"/>
            <c:invertIfNegative val="0"/>
            <c:bubble3D val="0"/>
            <c:spPr>
              <a:solidFill>
                <a:srgbClr val="CF1D39"/>
              </a:solidFill>
              <a:ln>
                <a:noFill/>
              </a:ln>
              <a:effectLst/>
              <a:sp3d/>
            </c:spPr>
            <c:extLst xmlns:c16r2="http://schemas.microsoft.com/office/drawing/2015/06/chart">
              <c:ext xmlns:c16="http://schemas.microsoft.com/office/drawing/2014/chart" uri="{C3380CC4-5D6E-409C-BE32-E72D297353CC}">
                <c16:uniqueId val="{00000015-8816-5841-A487-24651D9DA446}"/>
              </c:ext>
            </c:extLst>
          </c:dPt>
          <c:dPt>
            <c:idx val="11"/>
            <c:invertIfNegative val="0"/>
            <c:bubble3D val="0"/>
            <c:spPr>
              <a:solidFill>
                <a:srgbClr val="960136"/>
              </a:solidFill>
              <a:ln>
                <a:noFill/>
              </a:ln>
              <a:effectLst/>
              <a:sp3d/>
            </c:spPr>
            <c:extLst xmlns:c16r2="http://schemas.microsoft.com/office/drawing/2015/06/chart">
              <c:ext xmlns:c16="http://schemas.microsoft.com/office/drawing/2014/chart" uri="{C3380CC4-5D6E-409C-BE32-E72D297353CC}">
                <c16:uniqueId val="{00000017-8816-5841-A487-24651D9DA446}"/>
              </c:ext>
            </c:extLst>
          </c:dPt>
          <c:dPt>
            <c:idx val="12"/>
            <c:invertIfNegative val="0"/>
            <c:bubble3D val="0"/>
            <c:spPr>
              <a:solidFill>
                <a:srgbClr val="6DCFF6"/>
              </a:solidFill>
              <a:ln>
                <a:noFill/>
              </a:ln>
              <a:effectLst/>
              <a:sp3d/>
            </c:spPr>
            <c:extLst xmlns:c16r2="http://schemas.microsoft.com/office/drawing/2015/06/chart">
              <c:ext xmlns:c16="http://schemas.microsoft.com/office/drawing/2014/chart" uri="{C3380CC4-5D6E-409C-BE32-E72D297353CC}">
                <c16:uniqueId val="{00000019-8816-5841-A487-24651D9DA446}"/>
              </c:ext>
            </c:extLst>
          </c:dPt>
          <c:dPt>
            <c:idx val="13"/>
            <c:invertIfNegative val="0"/>
            <c:bubble3D val="0"/>
            <c:spPr>
              <a:solidFill>
                <a:srgbClr val="009BDB"/>
              </a:solidFill>
              <a:ln>
                <a:noFill/>
              </a:ln>
              <a:effectLst/>
              <a:sp3d/>
            </c:spPr>
            <c:extLst xmlns:c16r2="http://schemas.microsoft.com/office/drawing/2015/06/chart">
              <c:ext xmlns:c16="http://schemas.microsoft.com/office/drawing/2014/chart" uri="{C3380CC4-5D6E-409C-BE32-E72D297353CC}">
                <c16:uniqueId val="{0000001B-8816-5841-A487-24651D9DA446}"/>
              </c:ext>
            </c:extLst>
          </c:dPt>
          <c:dPt>
            <c:idx val="14"/>
            <c:invertIfNegative val="0"/>
            <c:bubble3D val="0"/>
            <c:spPr>
              <a:solidFill>
                <a:srgbClr val="00619E"/>
              </a:solidFill>
              <a:ln>
                <a:noFill/>
              </a:ln>
              <a:effectLst/>
              <a:sp3d/>
            </c:spPr>
            <c:extLst xmlns:c16r2="http://schemas.microsoft.com/office/drawing/2015/06/chart">
              <c:ext xmlns:c16="http://schemas.microsoft.com/office/drawing/2014/chart" uri="{C3380CC4-5D6E-409C-BE32-E72D297353CC}">
                <c16:uniqueId val="{0000001D-8816-5841-A487-24651D9DA446}"/>
              </c:ext>
            </c:extLst>
          </c:dPt>
          <c:dPt>
            <c:idx val="15"/>
            <c:invertIfNegative val="0"/>
            <c:bubble3D val="0"/>
            <c:spPr>
              <a:solidFill>
                <a:srgbClr val="1E3378"/>
              </a:solidFill>
              <a:ln>
                <a:noFill/>
              </a:ln>
              <a:effectLst/>
              <a:sp3d/>
            </c:spPr>
            <c:extLst xmlns:c16r2="http://schemas.microsoft.com/office/drawing/2015/06/chart">
              <c:ext xmlns:c16="http://schemas.microsoft.com/office/drawing/2014/chart" uri="{C3380CC4-5D6E-409C-BE32-E72D297353CC}">
                <c16:uniqueId val="{0000001F-8816-5841-A487-24651D9DA446}"/>
              </c:ext>
            </c:extLst>
          </c:dPt>
          <c:dPt>
            <c:idx val="16"/>
            <c:invertIfNegative val="0"/>
            <c:bubble3D val="0"/>
            <c:spPr>
              <a:solidFill>
                <a:srgbClr val="76C8AE"/>
              </a:solidFill>
              <a:ln>
                <a:noFill/>
              </a:ln>
              <a:effectLst/>
              <a:sp3d/>
            </c:spPr>
            <c:extLst xmlns:c16r2="http://schemas.microsoft.com/office/drawing/2015/06/chart">
              <c:ext xmlns:c16="http://schemas.microsoft.com/office/drawing/2014/chart" uri="{C3380CC4-5D6E-409C-BE32-E72D297353CC}">
                <c16:uniqueId val="{00000021-8816-5841-A487-24651D9DA446}"/>
              </c:ext>
            </c:extLst>
          </c:dPt>
          <c:dPt>
            <c:idx val="17"/>
            <c:invertIfNegative val="0"/>
            <c:bubble3D val="0"/>
            <c:spPr>
              <a:solidFill>
                <a:srgbClr val="00AE9D"/>
              </a:solidFill>
              <a:ln>
                <a:noFill/>
              </a:ln>
              <a:effectLst/>
              <a:sp3d/>
            </c:spPr>
            <c:extLst xmlns:c16r2="http://schemas.microsoft.com/office/drawing/2015/06/chart">
              <c:ext xmlns:c16="http://schemas.microsoft.com/office/drawing/2014/chart" uri="{C3380CC4-5D6E-409C-BE32-E72D297353CC}">
                <c16:uniqueId val="{00000023-8816-5841-A487-24651D9DA446}"/>
              </c:ext>
            </c:extLst>
          </c:dPt>
          <c:dPt>
            <c:idx val="18"/>
            <c:invertIfNegative val="0"/>
            <c:bubble3D val="0"/>
            <c:spPr>
              <a:solidFill>
                <a:srgbClr val="008E7A"/>
              </a:solidFill>
              <a:ln>
                <a:noFill/>
              </a:ln>
              <a:effectLst/>
              <a:sp3d/>
            </c:spPr>
            <c:extLst xmlns:c16r2="http://schemas.microsoft.com/office/drawing/2015/06/chart">
              <c:ext xmlns:c16="http://schemas.microsoft.com/office/drawing/2014/chart" uri="{C3380CC4-5D6E-409C-BE32-E72D297353CC}">
                <c16:uniqueId val="{00000025-8816-5841-A487-24651D9DA446}"/>
              </c:ext>
            </c:extLst>
          </c:dPt>
          <c:dPt>
            <c:idx val="19"/>
            <c:invertIfNegative val="0"/>
            <c:bubble3D val="0"/>
            <c:spPr>
              <a:solidFill>
                <a:srgbClr val="006762"/>
              </a:solidFill>
              <a:ln>
                <a:noFill/>
              </a:ln>
              <a:effectLst/>
              <a:sp3d/>
            </c:spPr>
            <c:extLst xmlns:c16r2="http://schemas.microsoft.com/office/drawing/2015/06/chart">
              <c:ext xmlns:c16="http://schemas.microsoft.com/office/drawing/2014/chart" uri="{C3380CC4-5D6E-409C-BE32-E72D297353CC}">
                <c16:uniqueId val="{00000027-8816-5841-A487-24651D9DA446}"/>
              </c:ext>
            </c:extLst>
          </c:dPt>
          <c:dPt>
            <c:idx val="20"/>
            <c:invertIfNegative val="0"/>
            <c:bubble3D val="0"/>
            <c:spPr>
              <a:solidFill>
                <a:srgbClr val="FFCC4E"/>
              </a:solidFill>
              <a:ln>
                <a:noFill/>
              </a:ln>
              <a:effectLst/>
              <a:sp3d/>
            </c:spPr>
            <c:extLst xmlns:c16r2="http://schemas.microsoft.com/office/drawing/2015/06/chart">
              <c:ext xmlns:c16="http://schemas.microsoft.com/office/drawing/2014/chart" uri="{C3380CC4-5D6E-409C-BE32-E72D297353CC}">
                <c16:uniqueId val="{00000029-8816-5841-A487-24651D9DA446}"/>
              </c:ext>
            </c:extLst>
          </c:dPt>
          <c:dPt>
            <c:idx val="21"/>
            <c:invertIfNegative val="0"/>
            <c:bubble3D val="0"/>
            <c:spPr>
              <a:solidFill>
                <a:srgbClr val="FBAB18"/>
              </a:solidFill>
              <a:ln>
                <a:noFill/>
              </a:ln>
              <a:effectLst/>
              <a:sp3d/>
            </c:spPr>
            <c:extLst xmlns:c16r2="http://schemas.microsoft.com/office/drawing/2015/06/chart">
              <c:ext xmlns:c16="http://schemas.microsoft.com/office/drawing/2014/chart" uri="{C3380CC4-5D6E-409C-BE32-E72D297353CC}">
                <c16:uniqueId val="{0000002B-8816-5841-A487-24651D9DA446}"/>
              </c:ext>
            </c:extLst>
          </c:dPt>
          <c:dPt>
            <c:idx val="22"/>
            <c:invertIfNegative val="0"/>
            <c:bubble3D val="0"/>
            <c:spPr>
              <a:solidFill>
                <a:srgbClr val="F47920"/>
              </a:solidFill>
              <a:ln>
                <a:noFill/>
              </a:ln>
              <a:effectLst/>
              <a:sp3d/>
            </c:spPr>
            <c:extLst xmlns:c16r2="http://schemas.microsoft.com/office/drawing/2015/06/chart">
              <c:ext xmlns:c16="http://schemas.microsoft.com/office/drawing/2014/chart" uri="{C3380CC4-5D6E-409C-BE32-E72D297353CC}">
                <c16:uniqueId val="{0000002D-8816-5841-A487-24651D9DA446}"/>
              </c:ext>
            </c:extLst>
          </c:dPt>
          <c:dPt>
            <c:idx val="23"/>
            <c:invertIfNegative val="0"/>
            <c:bubble3D val="0"/>
            <c:spPr>
              <a:solidFill>
                <a:srgbClr val="A75534"/>
              </a:solidFill>
              <a:ln>
                <a:noFill/>
              </a:ln>
              <a:effectLst/>
              <a:sp3d/>
            </c:spPr>
            <c:extLst xmlns:c16r2="http://schemas.microsoft.com/office/drawing/2015/06/chart">
              <c:ext xmlns:c16="http://schemas.microsoft.com/office/drawing/2014/chart" uri="{C3380CC4-5D6E-409C-BE32-E72D297353CC}">
                <c16:uniqueId val="{0000002F-8816-5841-A487-24651D9DA446}"/>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xmlns:c16r2="http://schemas.microsoft.com/office/drawing/2015/06/chart">
            <c:ext xmlns:c16="http://schemas.microsoft.com/office/drawing/2014/chart" uri="{C3380CC4-5D6E-409C-BE32-E72D297353CC}">
              <c16:uniqueId val="{00000030-8816-5841-A487-24651D9DA446}"/>
            </c:ext>
          </c:extLst>
        </c:ser>
        <c:dLbls>
          <c:showLegendKey val="0"/>
          <c:showVal val="0"/>
          <c:showCatName val="0"/>
          <c:showSerName val="0"/>
          <c:showPercent val="0"/>
          <c:showBubbleSize val="0"/>
        </c:dLbls>
        <c:gapWidth val="160"/>
        <c:gapDepth val="10"/>
        <c:shape val="box"/>
        <c:axId val="218462464"/>
        <c:axId val="218472448"/>
        <c:axId val="0"/>
      </c:bar3DChart>
      <c:catAx>
        <c:axId val="218462464"/>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mn-lt"/>
                <a:ea typeface="+mn-ea"/>
                <a:cs typeface="+mn-cs"/>
              </a:defRPr>
            </a:pPr>
            <a:endParaRPr lang="en-US"/>
          </a:p>
        </c:txPr>
        <c:crossAx val="218472448"/>
        <c:crosses val="autoZero"/>
        <c:auto val="1"/>
        <c:lblAlgn val="ctr"/>
        <c:lblOffset val="100"/>
        <c:noMultiLvlLbl val="0"/>
      </c:catAx>
      <c:valAx>
        <c:axId val="218472448"/>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2184624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eaLnBrk="1" hangingPunct="1">
              <a:defRPr sz="1100">
                <a:latin typeface="Arial" charset="0"/>
                <a:ea typeface="MS PGothic" charset="0"/>
                <a:cs typeface="MS PGothic" charset="0"/>
              </a:defRPr>
            </a:lvl1pPr>
          </a:lstStyle>
          <a:p>
            <a:pPr>
              <a:defRPr/>
            </a:pPr>
            <a:endParaRPr lang="it-IT"/>
          </a:p>
        </p:txBody>
      </p:sp>
      <p:sp>
        <p:nvSpPr>
          <p:cNvPr id="628739"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eaLnBrk="1" hangingPunct="1">
              <a:defRPr sz="1100">
                <a:latin typeface="Arial" charset="0"/>
                <a:ea typeface="MS PGothic" charset="0"/>
                <a:cs typeface="MS PGothic" charset="0"/>
              </a:defRPr>
            </a:lvl1pPr>
          </a:lstStyle>
          <a:p>
            <a:pPr>
              <a:defRPr/>
            </a:pPr>
            <a:endParaRPr lang="it-IT"/>
          </a:p>
        </p:txBody>
      </p:sp>
      <p:sp>
        <p:nvSpPr>
          <p:cNvPr id="628740"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eaLnBrk="1" hangingPunct="1">
              <a:defRPr sz="1100">
                <a:latin typeface="Arial" charset="0"/>
                <a:ea typeface="MS PGothic" charset="0"/>
                <a:cs typeface="MS PGothic" charset="0"/>
              </a:defRPr>
            </a:lvl1pPr>
          </a:lstStyle>
          <a:p>
            <a:pPr>
              <a:defRPr/>
            </a:pPr>
            <a:endParaRPr lang="it-IT"/>
          </a:p>
        </p:txBody>
      </p:sp>
      <p:sp>
        <p:nvSpPr>
          <p:cNvPr id="628741"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eaLnBrk="1" hangingPunct="1">
              <a:defRPr sz="1100">
                <a:latin typeface="Arial" charset="0"/>
                <a:ea typeface="MS PGothic" charset="-128"/>
              </a:defRPr>
            </a:lvl1pPr>
          </a:lstStyle>
          <a:p>
            <a:pPr>
              <a:defRPr/>
            </a:pPr>
            <a:fld id="{81911F50-FE0F-5946-AE7F-DB68643ECA25}" type="slidenum">
              <a:rPr lang="it-IT" altLang="x-none"/>
              <a:pPr>
                <a:defRPr/>
              </a:pPr>
              <a:t>‹#›</a:t>
            </a:fld>
            <a:endParaRPr lang="it-IT" altLang="x-none"/>
          </a:p>
        </p:txBody>
      </p:sp>
    </p:spTree>
    <p:extLst>
      <p:ext uri="{BB962C8B-B14F-4D97-AF65-F5344CB8AC3E}">
        <p14:creationId xmlns:p14="http://schemas.microsoft.com/office/powerpoint/2010/main" val="139915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17825" cy="51752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eaLnBrk="1" hangingPunct="1">
              <a:defRPr sz="1100">
                <a:latin typeface="Arial" charset="0"/>
                <a:ea typeface="MS PGothic" charset="0"/>
                <a:cs typeface="MS PGothic" charset="0"/>
              </a:defRPr>
            </a:lvl1pPr>
          </a:lstStyle>
          <a:p>
            <a:pPr>
              <a:defRPr/>
            </a:pPr>
            <a:endParaRPr lang="en-US"/>
          </a:p>
        </p:txBody>
      </p:sp>
      <p:sp>
        <p:nvSpPr>
          <p:cNvPr id="58371" name="Rectangle 3"/>
          <p:cNvSpPr>
            <a:spLocks noGrp="1" noChangeArrowheads="1"/>
          </p:cNvSpPr>
          <p:nvPr>
            <p:ph type="dt" idx="1"/>
          </p:nvPr>
        </p:nvSpPr>
        <p:spPr bwMode="auto">
          <a:xfrm>
            <a:off x="3867150" y="0"/>
            <a:ext cx="2917825" cy="51752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eaLnBrk="1" hangingPunct="1">
              <a:defRPr sz="1100">
                <a:latin typeface="Arial" charset="0"/>
                <a:ea typeface="MS PGothic" charset="-128"/>
              </a:defRPr>
            </a:lvl1pPr>
          </a:lstStyle>
          <a:p>
            <a:pPr>
              <a:defRPr/>
            </a:pPr>
            <a:fld id="{FB6B53B6-A490-BA4E-929A-F40726DD482A}" type="datetimeFigureOut">
              <a:rPr lang="en-US" altLang="x-none"/>
              <a:pPr>
                <a:defRPr/>
              </a:pPr>
              <a:t>11/17/2020</a:t>
            </a:fld>
            <a:endParaRPr lang="en-US" altLang="x-none"/>
          </a:p>
        </p:txBody>
      </p:sp>
      <p:sp>
        <p:nvSpPr>
          <p:cNvPr id="16388" name="Rectangle 4"/>
          <p:cNvSpPr>
            <a:spLocks noGrp="1" noRot="1" noChangeAspect="1" noChangeArrowheads="1" noTextEdit="1"/>
          </p:cNvSpPr>
          <p:nvPr>
            <p:ph type="sldImg" idx="2"/>
          </p:nvPr>
        </p:nvSpPr>
        <p:spPr bwMode="auto">
          <a:xfrm>
            <a:off x="144463" y="739775"/>
            <a:ext cx="6569075"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3" name="Rectangle 5"/>
          <p:cNvSpPr>
            <a:spLocks noGrp="1" noChangeArrowheads="1"/>
          </p:cNvSpPr>
          <p:nvPr>
            <p:ph type="body" sz="quarter" idx="3"/>
          </p:nvPr>
        </p:nvSpPr>
        <p:spPr bwMode="auto">
          <a:xfrm>
            <a:off x="876300" y="4730750"/>
            <a:ext cx="5033963" cy="443388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9459913"/>
            <a:ext cx="2917825" cy="442912"/>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eaLnBrk="1" hangingPunct="1">
              <a:defRPr sz="1100">
                <a:latin typeface="Arial" charset="0"/>
                <a:ea typeface="MS PGothic" charset="0"/>
                <a:cs typeface="MS PGothic" charset="0"/>
              </a:defRPr>
            </a:lvl1pPr>
          </a:lstStyle>
          <a:p>
            <a:pPr>
              <a:defRPr/>
            </a:pPr>
            <a:endParaRPr lang="en-US"/>
          </a:p>
        </p:txBody>
      </p:sp>
      <p:sp>
        <p:nvSpPr>
          <p:cNvPr id="58375" name="Rectangle 7"/>
          <p:cNvSpPr>
            <a:spLocks noGrp="1" noChangeArrowheads="1"/>
          </p:cNvSpPr>
          <p:nvPr>
            <p:ph type="sldNum" sz="quarter" idx="5"/>
          </p:nvPr>
        </p:nvSpPr>
        <p:spPr bwMode="auto">
          <a:xfrm>
            <a:off x="3867150" y="9459913"/>
            <a:ext cx="2917825" cy="442912"/>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eaLnBrk="1" hangingPunct="1">
              <a:defRPr sz="1100">
                <a:latin typeface="Arial" charset="0"/>
                <a:ea typeface="MS PGothic" charset="-128"/>
              </a:defRPr>
            </a:lvl1pPr>
          </a:lstStyle>
          <a:p>
            <a:pPr>
              <a:defRPr/>
            </a:pPr>
            <a:fld id="{B1C1B1E2-4475-074F-89EB-5387F18A9490}" type="slidenum">
              <a:rPr lang="en-US" altLang="x-none"/>
              <a:pPr>
                <a:defRPr/>
              </a:pPr>
              <a:t>‹#›</a:t>
            </a:fld>
            <a:endParaRPr lang="en-US" altLang="x-none"/>
          </a:p>
        </p:txBody>
      </p:sp>
    </p:spTree>
    <p:extLst>
      <p:ext uri="{BB962C8B-B14F-4D97-AF65-F5344CB8AC3E}">
        <p14:creationId xmlns:p14="http://schemas.microsoft.com/office/powerpoint/2010/main" val="235856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29.jp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0.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0.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29.jp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1.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chart" Target="../charts/chart1.xm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chart" Target="../charts/chart2.xm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170" name="Picture 169">
            <a:extLst>
              <a:ext uri="{FF2B5EF4-FFF2-40B4-BE49-F238E27FC236}">
                <a16:creationId xmlns:a16="http://schemas.microsoft.com/office/drawing/2014/main" xmlns="" id="{639A7432-CBEC-FC4F-B6B0-2AB817D634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FC57E5F4-FF51-474A-B200-5C9D11431153}"/>
              </a:ext>
            </a:extLst>
          </p:cNvPr>
          <p:cNvSpPr/>
          <p:nvPr userDrawn="1"/>
        </p:nvSpPr>
        <p:spPr>
          <a:xfrm>
            <a:off x="-18137" y="-2"/>
            <a:ext cx="12210137" cy="6858002"/>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cxnSp>
        <p:nvCxnSpPr>
          <p:cNvPr id="153" name="Straight Connector 152">
            <a:extLst>
              <a:ext uri="{FF2B5EF4-FFF2-40B4-BE49-F238E27FC236}">
                <a16:creationId xmlns:a16="http://schemas.microsoft.com/office/drawing/2014/main" xmlns="" id="{55F1F827-F20B-2049-AB7D-6EBF9B5960C3}"/>
              </a:ext>
            </a:extLst>
          </p:cNvPr>
          <p:cNvCxnSpPr>
            <a:cxnSpLocks/>
          </p:cNvCxnSpPr>
          <p:nvPr userDrawn="1"/>
        </p:nvCxnSpPr>
        <p:spPr>
          <a:xfrm>
            <a:off x="219687" y="4078969"/>
            <a:ext cx="1173774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xmlns="" id="{8265F6E0-D659-2A48-A5FB-6EE185BF25D0}"/>
              </a:ext>
            </a:extLst>
          </p:cNvPr>
          <p:cNvSpPr>
            <a:spLocks noGrp="1"/>
          </p:cNvSpPr>
          <p:nvPr>
            <p:ph type="title" hasCustomPrompt="1"/>
          </p:nvPr>
        </p:nvSpPr>
        <p:spPr>
          <a:xfrm>
            <a:off x="216425" y="3509439"/>
            <a:ext cx="11741010" cy="563779"/>
          </a:xfrm>
        </p:spPr>
        <p:txBody>
          <a:bodyPr anchor="b" anchorCtr="0">
            <a:noAutofit/>
          </a:bodyPr>
          <a:lstStyle>
            <a:lvl1pPr>
              <a:defRPr sz="4000"/>
            </a:lvl1pPr>
          </a:lstStyle>
          <a:p>
            <a:r>
              <a:rPr lang="en-GB" noProof="0"/>
              <a:t>CLICK TO EDIT MASTER TITLE STYLE</a:t>
            </a:r>
          </a:p>
        </p:txBody>
      </p:sp>
      <p:sp>
        <p:nvSpPr>
          <p:cNvPr id="8" name="Text Placeholder 7">
            <a:extLst>
              <a:ext uri="{FF2B5EF4-FFF2-40B4-BE49-F238E27FC236}">
                <a16:creationId xmlns:a16="http://schemas.microsoft.com/office/drawing/2014/main" xmlns="" id="{C0A3375C-AD7C-0F4A-9A24-880CB1348DB9}"/>
              </a:ext>
            </a:extLst>
          </p:cNvPr>
          <p:cNvSpPr>
            <a:spLocks noGrp="1"/>
          </p:cNvSpPr>
          <p:nvPr>
            <p:ph type="body" sz="quarter" idx="10" hasCustomPrompt="1"/>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GB" noProof="0"/>
              <a:t>Name Surname</a:t>
            </a:r>
          </a:p>
          <a:p>
            <a:pPr lvl="0"/>
            <a:r>
              <a:rPr lang="en-GB" noProof="0"/>
              <a:t>Where are you today?</a:t>
            </a:r>
          </a:p>
          <a:p>
            <a:pPr lvl="0"/>
            <a:r>
              <a:rPr lang="en-GB" noProof="0"/>
              <a:t>DD/MM/YYYY</a:t>
            </a: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xmlns="" id="{404D7138-AD9C-C946-BD30-C3547A0025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1" name="Group 170">
            <a:extLst>
              <a:ext uri="{FF2B5EF4-FFF2-40B4-BE49-F238E27FC236}">
                <a16:creationId xmlns:a16="http://schemas.microsoft.com/office/drawing/2014/main" xmlns="" id="{3A91B686-E4E0-564F-B9AE-39DF39056A0B}"/>
              </a:ext>
            </a:extLst>
          </p:cNvPr>
          <p:cNvGrpSpPr/>
          <p:nvPr userDrawn="1"/>
        </p:nvGrpSpPr>
        <p:grpSpPr>
          <a:xfrm>
            <a:off x="226688" y="6572055"/>
            <a:ext cx="9280921" cy="144114"/>
            <a:chOff x="226688" y="6572055"/>
            <a:chExt cx="9280921" cy="144114"/>
          </a:xfrm>
        </p:grpSpPr>
        <p:pic>
          <p:nvPicPr>
            <p:cNvPr id="172" name="Picture 171" descr="at.png">
              <a:extLst>
                <a:ext uri="{FF2B5EF4-FFF2-40B4-BE49-F238E27FC236}">
                  <a16:creationId xmlns:a16="http://schemas.microsoft.com/office/drawing/2014/main" xmlns="" id="{BEDB8B01-740D-BA49-94F0-ED280E0BC0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3" name="Picture 172" descr="be.png">
              <a:extLst>
                <a:ext uri="{FF2B5EF4-FFF2-40B4-BE49-F238E27FC236}">
                  <a16:creationId xmlns:a16="http://schemas.microsoft.com/office/drawing/2014/main" xmlns="" id="{0E437E8F-13B2-6F4F-B850-26478D455D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4" name="Picture 173" descr="ch.png">
              <a:extLst>
                <a:ext uri="{FF2B5EF4-FFF2-40B4-BE49-F238E27FC236}">
                  <a16:creationId xmlns:a16="http://schemas.microsoft.com/office/drawing/2014/main" xmlns="" id="{C0D345B6-A534-1B49-9784-2B92A16D4B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5" name="Picture 174" descr="cz.png">
              <a:extLst>
                <a:ext uri="{FF2B5EF4-FFF2-40B4-BE49-F238E27FC236}">
                  <a16:creationId xmlns:a16="http://schemas.microsoft.com/office/drawing/2014/main" xmlns="" id="{F902E505-15BF-604F-9C12-2B28CE906F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6" name="Picture 175" descr="de.png">
              <a:extLst>
                <a:ext uri="{FF2B5EF4-FFF2-40B4-BE49-F238E27FC236}">
                  <a16:creationId xmlns:a16="http://schemas.microsoft.com/office/drawing/2014/main" xmlns="" id="{FC2D03AE-8A3D-3B47-8FFD-ACE2C8B1EB3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7" name="Picture 176" descr="dk.png">
              <a:extLst>
                <a:ext uri="{FF2B5EF4-FFF2-40B4-BE49-F238E27FC236}">
                  <a16:creationId xmlns:a16="http://schemas.microsoft.com/office/drawing/2014/main" xmlns="" id="{1F3D4151-0340-BA4E-B105-BCAE86AACB4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8" name="Picture 177" descr="ee.png">
              <a:extLst>
                <a:ext uri="{FF2B5EF4-FFF2-40B4-BE49-F238E27FC236}">
                  <a16:creationId xmlns:a16="http://schemas.microsoft.com/office/drawing/2014/main" xmlns="" id="{640649DA-1388-B348-A489-A2FDA33BB40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79" name="Picture 178" descr="es.png">
              <a:extLst>
                <a:ext uri="{FF2B5EF4-FFF2-40B4-BE49-F238E27FC236}">
                  <a16:creationId xmlns:a16="http://schemas.microsoft.com/office/drawing/2014/main" xmlns="" id="{470A01F2-D7CC-9C41-8BAA-9D79996F6BB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0" name="Picture 179" descr="fi.png">
              <a:extLst>
                <a:ext uri="{FF2B5EF4-FFF2-40B4-BE49-F238E27FC236}">
                  <a16:creationId xmlns:a16="http://schemas.microsoft.com/office/drawing/2014/main" xmlns="" id="{F4D80BB1-B435-264A-830D-B4CCD3E4887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1" name="Picture 180" descr="fr.png">
              <a:extLst>
                <a:ext uri="{FF2B5EF4-FFF2-40B4-BE49-F238E27FC236}">
                  <a16:creationId xmlns:a16="http://schemas.microsoft.com/office/drawing/2014/main" xmlns="" id="{DAD10D0F-53A2-134E-BE6E-11FD07622B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2" name="Picture 181" descr="gr.png">
              <a:extLst>
                <a:ext uri="{FF2B5EF4-FFF2-40B4-BE49-F238E27FC236}">
                  <a16:creationId xmlns:a16="http://schemas.microsoft.com/office/drawing/2014/main" xmlns="" id="{FD750D0C-0AA7-9940-9315-74A88C2D15A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3" name="Picture 182" descr="hu.png">
              <a:extLst>
                <a:ext uri="{FF2B5EF4-FFF2-40B4-BE49-F238E27FC236}">
                  <a16:creationId xmlns:a16="http://schemas.microsoft.com/office/drawing/2014/main" xmlns="" id="{0952A36A-6797-1244-8646-E2E98A25861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4" name="Picture 183" descr="ie.png">
              <a:extLst>
                <a:ext uri="{FF2B5EF4-FFF2-40B4-BE49-F238E27FC236}">
                  <a16:creationId xmlns:a16="http://schemas.microsoft.com/office/drawing/2014/main" xmlns="" id="{F9D768E0-92C7-344E-A2C8-3E9386D5264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5" name="Picture 184" descr="it.png">
              <a:extLst>
                <a:ext uri="{FF2B5EF4-FFF2-40B4-BE49-F238E27FC236}">
                  <a16:creationId xmlns:a16="http://schemas.microsoft.com/office/drawing/2014/main" xmlns="" id="{0C7F19CB-CE5F-424E-A2A7-C9250F31280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6" name="Picture 185" descr="lu.png">
              <a:extLst>
                <a:ext uri="{FF2B5EF4-FFF2-40B4-BE49-F238E27FC236}">
                  <a16:creationId xmlns:a16="http://schemas.microsoft.com/office/drawing/2014/main" xmlns="" id="{EC73B713-6D08-6143-81B6-61930BD0161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7" name="Picture 186" descr="nl.png">
              <a:extLst>
                <a:ext uri="{FF2B5EF4-FFF2-40B4-BE49-F238E27FC236}">
                  <a16:creationId xmlns:a16="http://schemas.microsoft.com/office/drawing/2014/main" xmlns="" id="{4EE4C425-6D03-A648-945F-C841599A6FE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8" name="Picture 187" descr="no.png">
              <a:extLst>
                <a:ext uri="{FF2B5EF4-FFF2-40B4-BE49-F238E27FC236}">
                  <a16:creationId xmlns:a16="http://schemas.microsoft.com/office/drawing/2014/main" xmlns="" id="{3EC2FB49-273D-1044-A00C-3D1FEDBF87F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89" name="Picture 188" descr="pl.png">
              <a:extLst>
                <a:ext uri="{FF2B5EF4-FFF2-40B4-BE49-F238E27FC236}">
                  <a16:creationId xmlns:a16="http://schemas.microsoft.com/office/drawing/2014/main" xmlns="" id="{4D4E6580-42D2-8243-A427-B252D72B379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0" name="Picture 189" descr="pt.png">
              <a:extLst>
                <a:ext uri="{FF2B5EF4-FFF2-40B4-BE49-F238E27FC236}">
                  <a16:creationId xmlns:a16="http://schemas.microsoft.com/office/drawing/2014/main" xmlns="" id="{87058DB9-6E8A-024A-B6AF-F93EEF3F7CC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1" name="Picture 190" descr="ro.png">
              <a:extLst>
                <a:ext uri="{FF2B5EF4-FFF2-40B4-BE49-F238E27FC236}">
                  <a16:creationId xmlns:a16="http://schemas.microsoft.com/office/drawing/2014/main" xmlns="" id="{708009B0-3B83-0145-82DC-4F2C0D582BD7}"/>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2" name="Picture 191" descr="se.png">
              <a:extLst>
                <a:ext uri="{FF2B5EF4-FFF2-40B4-BE49-F238E27FC236}">
                  <a16:creationId xmlns:a16="http://schemas.microsoft.com/office/drawing/2014/main" xmlns="" id="{D6D8F778-E06A-844B-A9B8-DB85836B932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3" name="Picture 192" descr="uk.png">
              <a:extLst>
                <a:ext uri="{FF2B5EF4-FFF2-40B4-BE49-F238E27FC236}">
                  <a16:creationId xmlns:a16="http://schemas.microsoft.com/office/drawing/2014/main" xmlns="" id="{0876F505-4080-2848-AD4B-B09EBB70178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4" name="Picture 193" descr="ca.png">
              <a:extLst>
                <a:ext uri="{FF2B5EF4-FFF2-40B4-BE49-F238E27FC236}">
                  <a16:creationId xmlns:a16="http://schemas.microsoft.com/office/drawing/2014/main" xmlns="" id="{7CEAFEA1-A42D-8B4C-BF61-8FDE7F657DF7}"/>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5" name="Picture 194">
              <a:extLst>
                <a:ext uri="{FF2B5EF4-FFF2-40B4-BE49-F238E27FC236}">
                  <a16:creationId xmlns:a16="http://schemas.microsoft.com/office/drawing/2014/main" xmlns="" id="{AD9E02DA-753A-6846-95E3-77E7F5C2610A}"/>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6" name="Picture 195" descr="si.png">
              <a:extLst>
                <a:ext uri="{FF2B5EF4-FFF2-40B4-BE49-F238E27FC236}">
                  <a16:creationId xmlns:a16="http://schemas.microsoft.com/office/drawing/2014/main" xmlns="" id="{CC23C223-60F9-C54E-90CD-4ACBEA6C6E6B}"/>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
        <p:nvSpPr>
          <p:cNvPr id="36" name="TextBox 35"/>
          <p:cNvSpPr txBox="1"/>
          <p:nvPr userDrawn="1"/>
        </p:nvSpPr>
        <p:spPr>
          <a:xfrm>
            <a:off x="122383" y="6202583"/>
            <a:ext cx="2502608" cy="215444"/>
          </a:xfrm>
          <a:prstGeom prst="rect">
            <a:avLst/>
          </a:prstGeom>
          <a:noFill/>
        </p:spPr>
        <p:txBody>
          <a:bodyPr wrap="none" rtlCol="0">
            <a:spAutoFit/>
          </a:bodyPr>
          <a:lstStyle/>
          <a:p>
            <a:r>
              <a:rPr lang="en-GB" sz="800" dirty="0">
                <a:solidFill>
                  <a:schemeClr val="accent5"/>
                </a:solidFill>
                <a:latin typeface="Arial" panose="020B0604020202020204" pitchFamily="34" charset="0"/>
                <a:cs typeface="Arial" panose="020B0604020202020204" pitchFamily="34" charset="0"/>
              </a:rPr>
              <a:t>ESA UNCLASSIFIED </a:t>
            </a:r>
            <a:r>
              <a:rPr lang="en-GB" sz="800" dirty="0" smtClean="0">
                <a:solidFill>
                  <a:schemeClr val="accent5"/>
                </a:solidFill>
                <a:latin typeface="Arial" panose="020B0604020202020204" pitchFamily="34" charset="0"/>
                <a:cs typeface="Arial" panose="020B0604020202020204" pitchFamily="34" charset="0"/>
              </a:rPr>
              <a:t>– For ESA </a:t>
            </a:r>
            <a:r>
              <a:rPr lang="en-GB" sz="800" dirty="0">
                <a:solidFill>
                  <a:schemeClr val="accent5"/>
                </a:solidFill>
                <a:latin typeface="Arial" panose="020B0604020202020204" pitchFamily="34" charset="0"/>
                <a:cs typeface="Arial" panose="020B0604020202020204" pitchFamily="34" charset="0"/>
              </a:rPr>
              <a:t>Official Use Only </a:t>
            </a:r>
          </a:p>
        </p:txBody>
      </p:sp>
    </p:spTree>
    <p:extLst>
      <p:ext uri="{BB962C8B-B14F-4D97-AF65-F5344CB8AC3E}">
        <p14:creationId xmlns:p14="http://schemas.microsoft.com/office/powerpoint/2010/main" val="85564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upRight)">
                                      <p:cBhvr>
                                        <p:cTn id="7" dur="500"/>
                                        <p:tgtEl>
                                          <p:spTgt spid="6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1500" fill="hold"/>
                                        <p:tgtEl>
                                          <p:spTgt spid="171"/>
                                        </p:tgtEl>
                                        <p:attrNameLst>
                                          <p:attrName>ppt_x</p:attrName>
                                        </p:attrNameLst>
                                      </p:cBhvr>
                                      <p:tavLst>
                                        <p:tav tm="0">
                                          <p:val>
                                            <p:strVal val="0-#ppt_w/2"/>
                                          </p:val>
                                        </p:tav>
                                        <p:tav tm="100000">
                                          <p:val>
                                            <p:strVal val="#ppt_x"/>
                                          </p:val>
                                        </p:tav>
                                      </p:tavLst>
                                    </p:anim>
                                    <p:anim calcmode="lin" valueType="num">
                                      <p:cBhvr additive="base">
                                        <p:cTn id="12" dur="1500" fill="hold"/>
                                        <p:tgtEl>
                                          <p:spTgt spid="17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left)">
                                      <p:cBhvr>
                                        <p:cTn id="24" dur="500"/>
                                        <p:tgtEl>
                                          <p:spTgt spid="92"/>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strips(upRight)">
                                      <p:cBhvr>
                                        <p:cTn id="28" dur="500"/>
                                        <p:tgtEl>
                                          <p:spTgt spid="15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4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tmplLst>
          <p:tmpl>
            <p:tnLst>
              <p:par>
                <p:cTn presetID="22" presetClass="entr" presetSubtype="2"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right)">
                      <p:cBhvr>
                        <p:cTn dur="500"/>
                        <p:tgtEl>
                          <p:spTgt spid="8"/>
                        </p:tgtEl>
                      </p:cBhvr>
                    </p:animEffect>
                  </p:childTnLst>
                </p:cTn>
              </p:par>
            </p:tnLst>
          </p:tmpl>
        </p:tmplLst>
      </p:bldP>
      <p:bldP spid="3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xmlns="" id="{0A18E72C-2C4E-524F-A17A-85AA74107995}"/>
              </a:ext>
            </a:extLst>
          </p:cNvPr>
          <p:cNvSpPr>
            <a:spLocks noGrp="1"/>
          </p:cNvSpPr>
          <p:nvPr>
            <p:ph sz="half" idx="10" hasCustomPrompt="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6" name="Content Placeholder 3">
            <a:extLst>
              <a:ext uri="{FF2B5EF4-FFF2-40B4-BE49-F238E27FC236}">
                <a16:creationId xmlns:a16="http://schemas.microsoft.com/office/drawing/2014/main" xmlns="" id="{F3286B48-E06B-6644-A082-EEBC19D84E42}"/>
              </a:ext>
            </a:extLst>
          </p:cNvPr>
          <p:cNvSpPr>
            <a:spLocks noGrp="1"/>
          </p:cNvSpPr>
          <p:nvPr>
            <p:ph sz="half" idx="2" hasCustomPrompt="1"/>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6" name="Rectangle 6">
            <a:extLst>
              <a:ext uri="{FF2B5EF4-FFF2-40B4-BE49-F238E27FC236}">
                <a16:creationId xmlns:a16="http://schemas.microsoft.com/office/drawing/2014/main" xmlns="" id="{15637BF2-3DA9-B642-B1D5-C75488583822}"/>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pic>
        <p:nvPicPr>
          <p:cNvPr id="94" name="Picture 93">
            <a:extLst>
              <a:ext uri="{FF2B5EF4-FFF2-40B4-BE49-F238E27FC236}">
                <a16:creationId xmlns:a16="http://schemas.microsoft.com/office/drawing/2014/main" xmlns="" id="{A33B9BBA-A845-6D4E-86B2-BC5A90630F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223" name="Group 222">
            <a:extLst>
              <a:ext uri="{FF2B5EF4-FFF2-40B4-BE49-F238E27FC236}">
                <a16:creationId xmlns:a16="http://schemas.microsoft.com/office/drawing/2014/main" xmlns="" id="{81EAE190-3DBC-8B46-A7EE-101EAD43B524}"/>
              </a:ext>
            </a:extLst>
          </p:cNvPr>
          <p:cNvGrpSpPr/>
          <p:nvPr userDrawn="1"/>
        </p:nvGrpSpPr>
        <p:grpSpPr>
          <a:xfrm>
            <a:off x="226688" y="6572055"/>
            <a:ext cx="9280921" cy="144114"/>
            <a:chOff x="226688" y="6572055"/>
            <a:chExt cx="9280921" cy="144114"/>
          </a:xfrm>
        </p:grpSpPr>
        <p:pic>
          <p:nvPicPr>
            <p:cNvPr id="224" name="Picture 223" descr="at.png">
              <a:extLst>
                <a:ext uri="{FF2B5EF4-FFF2-40B4-BE49-F238E27FC236}">
                  <a16:creationId xmlns:a16="http://schemas.microsoft.com/office/drawing/2014/main" xmlns="" id="{C99736DD-07AF-AC43-B440-EAC4A85855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225" name="Picture 224" descr="be.png">
              <a:extLst>
                <a:ext uri="{FF2B5EF4-FFF2-40B4-BE49-F238E27FC236}">
                  <a16:creationId xmlns:a16="http://schemas.microsoft.com/office/drawing/2014/main" xmlns="" id="{62BA3F32-5615-D349-BC52-B2419C862B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226" name="Picture 225" descr="ch.png">
              <a:extLst>
                <a:ext uri="{FF2B5EF4-FFF2-40B4-BE49-F238E27FC236}">
                  <a16:creationId xmlns:a16="http://schemas.microsoft.com/office/drawing/2014/main" xmlns="" id="{3329B08F-A4FB-864C-8045-725B44746C9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227" name="Picture 226" descr="cz.png">
              <a:extLst>
                <a:ext uri="{FF2B5EF4-FFF2-40B4-BE49-F238E27FC236}">
                  <a16:creationId xmlns:a16="http://schemas.microsoft.com/office/drawing/2014/main" xmlns="" id="{E5EFD8CC-B6E0-A24E-9835-6B98EE86540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228" name="Picture 227" descr="de.png">
              <a:extLst>
                <a:ext uri="{FF2B5EF4-FFF2-40B4-BE49-F238E27FC236}">
                  <a16:creationId xmlns:a16="http://schemas.microsoft.com/office/drawing/2014/main" xmlns="" id="{BC626E00-EE96-414C-9679-3D6BB1A0133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229" name="Picture 228" descr="dk.png">
              <a:extLst>
                <a:ext uri="{FF2B5EF4-FFF2-40B4-BE49-F238E27FC236}">
                  <a16:creationId xmlns:a16="http://schemas.microsoft.com/office/drawing/2014/main" xmlns="" id="{699408FE-4D4F-1743-9311-785D7CA2CDC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230" name="Picture 229" descr="ee.png">
              <a:extLst>
                <a:ext uri="{FF2B5EF4-FFF2-40B4-BE49-F238E27FC236}">
                  <a16:creationId xmlns:a16="http://schemas.microsoft.com/office/drawing/2014/main" xmlns="" id="{0943A9EC-1CD8-1A4E-812F-AB65B079E0B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231" name="Picture 230" descr="es.png">
              <a:extLst>
                <a:ext uri="{FF2B5EF4-FFF2-40B4-BE49-F238E27FC236}">
                  <a16:creationId xmlns:a16="http://schemas.microsoft.com/office/drawing/2014/main" xmlns="" id="{96179449-85FD-764F-AEAE-CD972E258A7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232" name="Picture 231" descr="fi.png">
              <a:extLst>
                <a:ext uri="{FF2B5EF4-FFF2-40B4-BE49-F238E27FC236}">
                  <a16:creationId xmlns:a16="http://schemas.microsoft.com/office/drawing/2014/main" xmlns="" id="{D4945A66-3E18-AB40-B05A-A8BB2B3A922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233" name="Picture 232" descr="fr.png">
              <a:extLst>
                <a:ext uri="{FF2B5EF4-FFF2-40B4-BE49-F238E27FC236}">
                  <a16:creationId xmlns:a16="http://schemas.microsoft.com/office/drawing/2014/main" xmlns="" id="{F2E43292-9822-9D49-B86D-5C76606E783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234" name="Picture 233" descr="gr.png">
              <a:extLst>
                <a:ext uri="{FF2B5EF4-FFF2-40B4-BE49-F238E27FC236}">
                  <a16:creationId xmlns:a16="http://schemas.microsoft.com/office/drawing/2014/main" xmlns="" id="{62E71A29-2019-BA47-B895-D36D4E394D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235" name="Picture 234" descr="hu.png">
              <a:extLst>
                <a:ext uri="{FF2B5EF4-FFF2-40B4-BE49-F238E27FC236}">
                  <a16:creationId xmlns:a16="http://schemas.microsoft.com/office/drawing/2014/main" xmlns="" id="{E2A2126F-91C1-2146-A799-8B45986E015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236" name="Picture 235" descr="ie.png">
              <a:extLst>
                <a:ext uri="{FF2B5EF4-FFF2-40B4-BE49-F238E27FC236}">
                  <a16:creationId xmlns:a16="http://schemas.microsoft.com/office/drawing/2014/main" xmlns="" id="{73974951-B695-344F-A7A2-C3FE05AC306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237" name="Picture 236" descr="it.png">
              <a:extLst>
                <a:ext uri="{FF2B5EF4-FFF2-40B4-BE49-F238E27FC236}">
                  <a16:creationId xmlns:a16="http://schemas.microsoft.com/office/drawing/2014/main" xmlns="" id="{0C24E178-26C5-2342-9400-6309A06090E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238" name="Picture 237" descr="lu.png">
              <a:extLst>
                <a:ext uri="{FF2B5EF4-FFF2-40B4-BE49-F238E27FC236}">
                  <a16:creationId xmlns:a16="http://schemas.microsoft.com/office/drawing/2014/main" xmlns="" id="{2B0076B7-6B84-CC43-93E9-D18DCB32FD4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239" name="Picture 238" descr="nl.png">
              <a:extLst>
                <a:ext uri="{FF2B5EF4-FFF2-40B4-BE49-F238E27FC236}">
                  <a16:creationId xmlns:a16="http://schemas.microsoft.com/office/drawing/2014/main" xmlns="" id="{DFD0C8F0-D239-6348-84CA-99C8B2845CF4}"/>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240" name="Picture 239" descr="no.png">
              <a:extLst>
                <a:ext uri="{FF2B5EF4-FFF2-40B4-BE49-F238E27FC236}">
                  <a16:creationId xmlns:a16="http://schemas.microsoft.com/office/drawing/2014/main" xmlns="" id="{F79C2564-2170-B24F-8D57-111EFD02671D}"/>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241" name="Picture 240" descr="pl.png">
              <a:extLst>
                <a:ext uri="{FF2B5EF4-FFF2-40B4-BE49-F238E27FC236}">
                  <a16:creationId xmlns:a16="http://schemas.microsoft.com/office/drawing/2014/main" xmlns="" id="{F9C1CAC5-4A69-1F4B-A333-B92A22CD8C0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242" name="Picture 241" descr="pt.png">
              <a:extLst>
                <a:ext uri="{FF2B5EF4-FFF2-40B4-BE49-F238E27FC236}">
                  <a16:creationId xmlns:a16="http://schemas.microsoft.com/office/drawing/2014/main" xmlns="" id="{8E32EDCE-2BF9-7947-A432-06666494212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243" name="Picture 242" descr="ro.png">
              <a:extLst>
                <a:ext uri="{FF2B5EF4-FFF2-40B4-BE49-F238E27FC236}">
                  <a16:creationId xmlns:a16="http://schemas.microsoft.com/office/drawing/2014/main" xmlns="" id="{7B9D6BD3-18E7-7C46-8D98-7331FC5B55B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244" name="Picture 243" descr="se.png">
              <a:extLst>
                <a:ext uri="{FF2B5EF4-FFF2-40B4-BE49-F238E27FC236}">
                  <a16:creationId xmlns:a16="http://schemas.microsoft.com/office/drawing/2014/main" xmlns="" id="{FBCF430A-87CA-7B41-BDC4-85E2193D7B6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245" name="Picture 244" descr="uk.png">
              <a:extLst>
                <a:ext uri="{FF2B5EF4-FFF2-40B4-BE49-F238E27FC236}">
                  <a16:creationId xmlns:a16="http://schemas.microsoft.com/office/drawing/2014/main" xmlns="" id="{C48A51B0-9DC2-954B-BCE4-D39ED45C1E9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246" name="Picture 245" descr="ca.png">
              <a:extLst>
                <a:ext uri="{FF2B5EF4-FFF2-40B4-BE49-F238E27FC236}">
                  <a16:creationId xmlns:a16="http://schemas.microsoft.com/office/drawing/2014/main" xmlns="" id="{742227DB-87E4-584F-B9C2-CF1F8B66BF5C}"/>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247" name="Picture 246">
              <a:extLst>
                <a:ext uri="{FF2B5EF4-FFF2-40B4-BE49-F238E27FC236}">
                  <a16:creationId xmlns:a16="http://schemas.microsoft.com/office/drawing/2014/main" xmlns="" id="{B6468480-DF52-2445-9C28-D09A22CAFFCE}"/>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248" name="Picture 247" descr="si.png">
              <a:extLst>
                <a:ext uri="{FF2B5EF4-FFF2-40B4-BE49-F238E27FC236}">
                  <a16:creationId xmlns:a16="http://schemas.microsoft.com/office/drawing/2014/main" xmlns="" id="{92833B06-1D55-DF47-8181-43026BA13ED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4077932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xmlns="" id="{96350AC2-572B-E748-93A7-E8D48F6FC32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xmlns="" id="{4CCAF8EA-1D76-424C-ACE1-069FB50A35DC}"/>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xmlns="" id="{5812556C-035F-674D-8E77-65829009A7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533A28FF-2D15-CA4C-BE38-ACE4F46B1078}"/>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0E2E3015-98F4-8247-9D73-0375E88996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9D074CA4-7915-A747-9929-B98273D72C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C0DA22F7-53FD-C945-B78E-ABF90C8F4F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E10FF190-69E2-5E49-B481-C02894E3838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91116F4C-7CEE-724C-819A-6EDD536CB94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39EC5588-D5FA-AB47-B8CD-7BC4F231486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089D7384-0E1C-844B-AB49-7133835688D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0E3D0A64-A661-C549-B1E5-4DA7CA496CC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20558D9A-35EB-C34A-817B-0559522AE8C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35B03227-69B0-3A44-A5FD-555C28A52A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5E569F24-CE46-2648-AB03-B8B31E9EBF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09B3A2D5-836F-E04F-8371-D3F0E82EFE3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0C3D2351-6DE0-A74B-93D0-41A1A80FD85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8339AE59-B805-0A4B-B7B0-6A23104F555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A6AB9BA2-A374-114C-AEB9-FF2E36B6B04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5D787E2C-02FD-9F45-A5DC-20077BC849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3334BDD4-1A12-EA40-8B95-6A7986C3D3B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B28A7F64-BEA5-184D-BF8C-0E51ABD6365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585FB01D-B3B0-AD43-85FC-37622F98332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80A1B73F-F128-DC45-A233-BEB4AD43619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96F2E8BB-654D-5E42-BAEE-4FCCA17BE7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2D5D70E9-CF0C-5E44-AAD4-3782CE16E3E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A4881718-6EC8-5841-BF67-0E3E06CBFB6F}"/>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C9ADEF53-156F-E846-A65A-2C73BD6E8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AF225A08-E820-3B4A-8716-A34F02B11AD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27996000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81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xmlns="" id="{99CF3855-1D27-0A40-BAE3-42EFBD7480E4}"/>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xmlns="" id="{98BCAF30-A127-1A48-9EAD-FDB4600F8163}"/>
              </a:ext>
            </a:extLst>
          </p:cNvPr>
          <p:cNvSpPr>
            <a:spLocks noGrp="1"/>
          </p:cNvSpPr>
          <p:nvPr>
            <p:ph idx="1" hasCustomPrompt="1"/>
          </p:nvPr>
        </p:nvSpPr>
        <p:spPr>
          <a:xfrm>
            <a:off x="218262" y="882192"/>
            <a:ext cx="11763662" cy="5541665"/>
          </a:xfrm>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xmlns="" id="{E7828C28-FB53-5144-86D3-7E4683BB90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52A3614A-6788-2248-B62D-2F2427733998}"/>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584253CC-9B5C-FF46-B30D-58D9DD648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BE45153C-5281-8F4A-B7BC-531FF5B1BD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A65BBAFF-D167-5141-BB55-F82E11C074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8152B990-C28D-0246-BCB5-BCE8B2D8CD6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D93F2E73-85F2-F74D-AD1F-8F4DAE75E0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5F37193D-D9BA-B043-9B85-864246FAD4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DC5FC4AE-6076-9742-A71F-062F550FC69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3C9E6F73-CAD6-8845-B3B0-58C13B98D38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6D931B81-306F-7D40-A641-80EA433FFDE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4F58ED70-6399-A94F-BAF0-99A8CDEFD0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43007EED-AF95-4245-9D83-C61DF9BE24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6F1A4B9A-E1C7-924E-A682-C51BD0A3BD2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0297B8F6-AA1D-054C-924B-D4488A85D66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0E362650-F059-0E4B-95A1-3DCECE3C60B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E5CD598B-D782-EA49-B9EF-E6C7FAF8B46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405531A4-257A-3D45-B079-69498C6960C4}"/>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7EF2CB2B-377A-7C4D-9553-0EE371E5BBE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ADDAAC74-208C-414F-9A7C-DAD25C8C9222}"/>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44A5A0A8-C241-344D-9CA2-7957ED2A6A8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056A814C-958E-C148-A92C-03064E5AB69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CE65DB58-E120-B04F-B853-02B2675F562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D18A8894-A6EC-A64D-9C37-9B8C395282A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C82B025C-EC9C-1A4B-BD61-356DF95A05B6}"/>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7600AF9E-F5A2-B84E-85FF-0DE9991BB4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4B0581A1-7DD4-5541-A6BB-28E41300C32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13565711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00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xmlns="" id="{61A08BBE-5D70-DA4B-97D7-C86D7A5ABEF5}"/>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xmlns="" id="{59A771E7-2D58-194C-A791-65ECD8AB5A13}"/>
              </a:ext>
            </a:extLst>
          </p:cNvPr>
          <p:cNvSpPr>
            <a:spLocks noGrp="1"/>
          </p:cNvSpPr>
          <p:nvPr>
            <p:ph idx="1" hasCustomPrompt="1"/>
          </p:nvPr>
        </p:nvSpPr>
        <p:spPr>
          <a:xfrm>
            <a:off x="218262" y="882192"/>
            <a:ext cx="11763662" cy="5541665"/>
          </a:xfrm>
        </p:spPr>
        <p:txBody>
          <a:bodyPr/>
          <a:lstStyle>
            <a:lvl1pPr>
              <a:defRPr>
                <a:solidFill>
                  <a:srgbClr val="76C8AE"/>
                </a:solidFill>
              </a:defRPr>
            </a:lvl1pPr>
            <a:lvl2pPr>
              <a:defRPr>
                <a:solidFill>
                  <a:srgbClr val="76C8AE"/>
                </a:solidFill>
              </a:defRPr>
            </a:lvl2pPr>
            <a:lvl3pPr>
              <a:defRPr>
                <a:solidFill>
                  <a:srgbClr val="76C8AE"/>
                </a:solidFill>
              </a:defRPr>
            </a:lvl3pPr>
            <a:lvl4pPr>
              <a:defRPr>
                <a:solidFill>
                  <a:srgbClr val="76C8AE"/>
                </a:solidFill>
              </a:defRPr>
            </a:lvl4pPr>
            <a:lvl5pPr>
              <a:defRPr>
                <a:solidFill>
                  <a:srgbClr val="76C8A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xmlns="" id="{DD14AB66-7690-9640-BED0-3CA428314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5F6CB173-B6CB-ED4C-BB6E-B192CECEF952}"/>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EA551FB3-F30A-014C-80D6-2704C1F6638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384B9253-EE84-764B-82E9-F659461761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752C153E-69B5-3B4D-96B0-761A90394BE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470A1ED1-B931-2C44-985B-010222D8E7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335B33C4-CF8E-8D4A-BDA7-6E3D7539EE9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631AF28B-F560-9248-AFC3-EA322EA798F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00867832-54BB-674B-AABA-00BD4534274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C26DD8E6-2DB0-4D4B-B68A-976ED030D6D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95790166-BF1B-564D-AFAE-D9DF30AFDDC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006E17F2-1548-9548-ACB0-FEED80280AD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235A6156-83CE-644B-84F7-50883476E0D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22E71396-ECA6-9242-831B-445E24E8C29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8020EFB5-52DE-B040-BB18-4A1FF88F5F1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3A758FE5-4022-5C45-951C-39CF723F8BD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BE0DDB5F-75F4-4146-A65A-6BE348C1DD3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4D2FCD63-5B62-1445-93DC-E1F898439E6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3E715264-F183-804B-B1E4-FD7F86D109AF}"/>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C92BC563-BE85-E74D-A455-63F6462B728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1DF8479F-DA33-FF4F-BBBC-AC381EA8963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81539D7A-3745-BA4E-B009-65878E25141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9BE17C5C-619E-5D4F-864D-D1939DE9D08E}"/>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1FC8FDA7-C4C2-434B-B994-EA82017FC5A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33BA2489-126B-A540-8AFD-EB11DBC141E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2D9F7493-9E8F-AD4D-9552-63D05986B69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FCBA6C43-07FF-E141-B820-809A1A1D02DD}"/>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24534812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1"/>
          </a:xfrm>
          <a:prstGeom prst="rect">
            <a:avLst/>
          </a:prstGeom>
          <a:solidFill>
            <a:srgbClr val="960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xmlns="" id="{A19D1F52-7906-AD4A-B780-043F23CACFC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xmlns="" id="{50DD3B0C-E39C-2649-9351-6C8A44BE98F2}"/>
              </a:ext>
            </a:extLst>
          </p:cNvPr>
          <p:cNvSpPr>
            <a:spLocks noGrp="1"/>
          </p:cNvSpPr>
          <p:nvPr>
            <p:ph idx="1" hasCustomPrompt="1"/>
          </p:nvPr>
        </p:nvSpPr>
        <p:spPr>
          <a:xfrm>
            <a:off x="218262" y="882192"/>
            <a:ext cx="11763662" cy="5541666"/>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xmlns="" id="{461E3115-3303-9045-AC29-E05D095BD8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84829EC8-9F1D-F149-A219-804BBAF3FAE4}"/>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C19983A8-7062-3F43-8A1D-37604D6D584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A26B8D4A-247B-E24D-992C-A88A6B969B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BE5E6113-818D-FB49-B090-E19342F28C7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1FE898A1-4B3A-2F42-A01B-183D128F320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57187CBC-5F64-3940-94C4-F4586E23B39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1A77F22F-4EA4-1B4E-AD85-83E6A9E6F0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C971E61C-3E5D-A44F-BB32-C135DCA4024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52BDB40C-C8F6-2F46-B22B-53159FB7223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9A6C3A39-8815-6E46-A4A7-F1DF4D94600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89C6B1C6-96B4-BB4A-8EF4-D905EBCDDB0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1E8E5058-5837-0641-8ACC-2A22E98C61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9280B1B9-E87E-1A4F-891B-FE02DF8C84F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E1DA4A09-1BBB-9841-8DDD-85AD266CEE8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9F861CE1-36F2-304A-BA2D-3B29B84F8D2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0CC6F197-295E-AA48-9F54-5BB992E4494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B2470C86-76A1-0747-82C7-81CE98BC136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211EEA25-F325-7745-8745-5B5BBAC4FDB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C156D6C9-FE9B-354E-A16F-294D149E41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5B31BF8B-99DC-4F4A-BB25-16401B2EE1D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CC17C73D-B199-8446-8356-06B17E46510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F8E7A4F7-C776-E44C-B459-792904B1175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4F8273AC-F4CD-7B44-A339-1DFDEDA6D7F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D054CC79-C8A4-6849-83FA-F64F0120C41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422BE5F0-9351-1F49-AD56-2D379D64F732}"/>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12509DAF-C81C-B546-BCD1-6B1C5D6535F2}"/>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18770144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xmlns="" id="{5F3F0105-74A7-3F48-A708-DBA480D47395}"/>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xmlns="" id="{4DA19BBF-7A1B-C946-AFAB-AA5FF1EEEEF8}"/>
              </a:ext>
            </a:extLst>
          </p:cNvPr>
          <p:cNvSpPr>
            <a:spLocks noGrp="1"/>
          </p:cNvSpPr>
          <p:nvPr>
            <p:ph idx="1" hasCustomPrompt="1"/>
          </p:nvPr>
        </p:nvSpPr>
        <p:spPr>
          <a:xfrm>
            <a:off x="218262" y="882192"/>
            <a:ext cx="11763662" cy="5548032"/>
          </a:xfrm>
        </p:spPr>
        <p:txBody>
          <a:bodyPr/>
          <a:lstStyle>
            <a:lvl1pPr>
              <a:defRPr>
                <a:solidFill>
                  <a:srgbClr val="FFCC4E"/>
                </a:solidFill>
              </a:defRPr>
            </a:lvl1pPr>
            <a:lvl2pPr>
              <a:defRPr>
                <a:solidFill>
                  <a:srgbClr val="FFCC4E"/>
                </a:solidFill>
              </a:defRPr>
            </a:lvl2pPr>
            <a:lvl3pPr>
              <a:defRPr>
                <a:solidFill>
                  <a:srgbClr val="FFCC4E"/>
                </a:solidFill>
              </a:defRPr>
            </a:lvl3pPr>
            <a:lvl4pPr>
              <a:defRPr>
                <a:solidFill>
                  <a:srgbClr val="FFCC4E"/>
                </a:solidFill>
              </a:defRPr>
            </a:lvl4pPr>
            <a:lvl5pPr>
              <a:defRPr>
                <a:solidFill>
                  <a:srgbClr val="FFCC4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xmlns="" id="{304BE09E-F3B3-F242-8C42-C6589CA8A0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55BF7BF6-3392-B144-8001-12FDDEF808F2}"/>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A9274A80-DE14-534B-8E88-EB6B9AF811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5C7C1A99-BE34-E948-80DE-BC4F3DA313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A0D8E890-179F-134F-A153-70684E8B9F8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7FF2C21D-860C-3449-9C03-257D2590A39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F361ED7A-68E6-0E4D-9BC4-097D41D9FBC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C424A9F5-069A-434E-8E83-3408A9C196F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1B1CC685-FAA3-A248-AAB2-F20C3883BE6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B75A8634-06BC-094C-89BB-1D7B1C89735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D6307B4D-5DCF-B74D-A84C-DA63FB025A0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2691AFB8-3B77-0A4F-828F-4FE7F3613B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B33F68EE-435E-0244-8392-CD25D552D01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FE3CC19D-9F24-E44A-A693-0555D62C84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2786FEC6-B769-1D4E-B6B3-0D617EFC791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FFF41234-4D97-8944-94E0-DB24DA9547C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5CC9CE43-782F-B243-B0F2-A1F201A9855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D541A120-0643-A34E-B774-D4AD5DC1AC2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EF8B4CE5-903D-2A49-961E-99890647F27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DD754616-3344-5C4C-80F5-3023168B3E0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9976AFC9-2D5A-C54B-9CA7-A994E7CCC7A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A7F9BD34-A5E5-A54D-80AD-7BB6BBA466E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903582D9-7119-CD44-BA81-A6FBFD1AE7F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7F7A8D82-051C-C148-9664-C747BDB476F9}"/>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447F0220-5C4A-BE4B-B874-6CD8BB3810F6}"/>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570B4468-AA03-5247-BAAB-718BC1670B3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B3D3F122-B79E-FE4A-85D5-63B2D0A9F8D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14048106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006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xmlns="" id="{31144C82-D053-8F4B-894B-EE0D394C022E}"/>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xmlns="" id="{AECCC4E8-0B5E-9C4D-AB80-150457D92BDA}"/>
              </a:ext>
            </a:extLst>
          </p:cNvPr>
          <p:cNvSpPr>
            <a:spLocks noGrp="1"/>
          </p:cNvSpPr>
          <p:nvPr>
            <p:ph idx="1" hasCustomPrompt="1"/>
          </p:nvPr>
        </p:nvSpPr>
        <p:spPr>
          <a:xfrm>
            <a:off x="218262" y="882192"/>
            <a:ext cx="11763662" cy="5534968"/>
          </a:xfrm>
        </p:spPr>
        <p:txBody>
          <a:bodyPr/>
          <a:lstStyle>
            <a:lvl1pPr>
              <a:defRPr>
                <a:solidFill>
                  <a:srgbClr val="009BDB"/>
                </a:solidFill>
              </a:defRPr>
            </a:lvl1pPr>
            <a:lvl2pPr>
              <a:defRPr>
                <a:solidFill>
                  <a:srgbClr val="009BDB"/>
                </a:solidFill>
              </a:defRPr>
            </a:lvl2pPr>
            <a:lvl3pPr>
              <a:defRPr>
                <a:solidFill>
                  <a:srgbClr val="009BDB"/>
                </a:solidFill>
              </a:defRPr>
            </a:lvl3pPr>
            <a:lvl4pPr>
              <a:defRPr>
                <a:solidFill>
                  <a:srgbClr val="009BDB"/>
                </a:solidFill>
              </a:defRPr>
            </a:lvl4pPr>
            <a:lvl5pPr>
              <a:defRPr>
                <a:solidFill>
                  <a:srgbClr val="009BDB"/>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xmlns="" id="{EF769265-2000-A745-853D-4F112CDCF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3" name="Group 172">
            <a:extLst>
              <a:ext uri="{FF2B5EF4-FFF2-40B4-BE49-F238E27FC236}">
                <a16:creationId xmlns:a16="http://schemas.microsoft.com/office/drawing/2014/main" xmlns="" id="{9C03ECFA-F0E6-3F43-AB7D-B1FC42BC6B83}"/>
              </a:ext>
            </a:extLst>
          </p:cNvPr>
          <p:cNvGrpSpPr/>
          <p:nvPr userDrawn="1"/>
        </p:nvGrpSpPr>
        <p:grpSpPr>
          <a:xfrm>
            <a:off x="226688" y="6572055"/>
            <a:ext cx="9280921" cy="144114"/>
            <a:chOff x="226688" y="6572055"/>
            <a:chExt cx="9280921" cy="144114"/>
          </a:xfrm>
        </p:grpSpPr>
        <p:pic>
          <p:nvPicPr>
            <p:cNvPr id="174" name="Picture 173" descr="at.png">
              <a:extLst>
                <a:ext uri="{FF2B5EF4-FFF2-40B4-BE49-F238E27FC236}">
                  <a16:creationId xmlns:a16="http://schemas.microsoft.com/office/drawing/2014/main" xmlns="" id="{3824C34D-E8F4-6046-BAD3-FF544547B5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5" name="Picture 174" descr="be.png">
              <a:extLst>
                <a:ext uri="{FF2B5EF4-FFF2-40B4-BE49-F238E27FC236}">
                  <a16:creationId xmlns:a16="http://schemas.microsoft.com/office/drawing/2014/main" xmlns="" id="{D3C84D9E-605B-5C40-AC60-4287ECCFCF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6" name="Picture 175" descr="ch.png">
              <a:extLst>
                <a:ext uri="{FF2B5EF4-FFF2-40B4-BE49-F238E27FC236}">
                  <a16:creationId xmlns:a16="http://schemas.microsoft.com/office/drawing/2014/main" xmlns="" id="{C9081AC3-3B15-C74D-99C2-853A5909C0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7" name="Picture 176" descr="cz.png">
              <a:extLst>
                <a:ext uri="{FF2B5EF4-FFF2-40B4-BE49-F238E27FC236}">
                  <a16:creationId xmlns:a16="http://schemas.microsoft.com/office/drawing/2014/main" xmlns="" id="{D25A0EC2-80AF-3549-B68D-0824059F9D5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8" name="Picture 177" descr="de.png">
              <a:extLst>
                <a:ext uri="{FF2B5EF4-FFF2-40B4-BE49-F238E27FC236}">
                  <a16:creationId xmlns:a16="http://schemas.microsoft.com/office/drawing/2014/main" xmlns="" id="{01CFBFE7-56FE-7D43-8225-3FEC97C7E6A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9" name="Picture 178" descr="dk.png">
              <a:extLst>
                <a:ext uri="{FF2B5EF4-FFF2-40B4-BE49-F238E27FC236}">
                  <a16:creationId xmlns:a16="http://schemas.microsoft.com/office/drawing/2014/main" xmlns="" id="{824EBC88-E0A5-4F40-8D70-4A191BB0E45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80" name="Picture 179" descr="ee.png">
              <a:extLst>
                <a:ext uri="{FF2B5EF4-FFF2-40B4-BE49-F238E27FC236}">
                  <a16:creationId xmlns:a16="http://schemas.microsoft.com/office/drawing/2014/main" xmlns="" id="{DF36E0EF-A035-434C-ACC2-1E0A85C9511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1" name="Picture 180" descr="es.png">
              <a:extLst>
                <a:ext uri="{FF2B5EF4-FFF2-40B4-BE49-F238E27FC236}">
                  <a16:creationId xmlns:a16="http://schemas.microsoft.com/office/drawing/2014/main" xmlns="" id="{9855D420-8B9F-DB4D-BFFD-88B92FBC93E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2" name="Picture 181" descr="fi.png">
              <a:extLst>
                <a:ext uri="{FF2B5EF4-FFF2-40B4-BE49-F238E27FC236}">
                  <a16:creationId xmlns:a16="http://schemas.microsoft.com/office/drawing/2014/main" xmlns="" id="{D8DA4ED2-71BF-D54A-8729-667C353420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3" name="Picture 182" descr="fr.png">
              <a:extLst>
                <a:ext uri="{FF2B5EF4-FFF2-40B4-BE49-F238E27FC236}">
                  <a16:creationId xmlns:a16="http://schemas.microsoft.com/office/drawing/2014/main" xmlns="" id="{95700422-738E-3F43-9BD9-732D1F1CD5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4" name="Picture 183" descr="gr.png">
              <a:extLst>
                <a:ext uri="{FF2B5EF4-FFF2-40B4-BE49-F238E27FC236}">
                  <a16:creationId xmlns:a16="http://schemas.microsoft.com/office/drawing/2014/main" xmlns="" id="{3ADFE767-2157-EF4F-A55A-529EEB11AD1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5" name="Picture 184" descr="hu.png">
              <a:extLst>
                <a:ext uri="{FF2B5EF4-FFF2-40B4-BE49-F238E27FC236}">
                  <a16:creationId xmlns:a16="http://schemas.microsoft.com/office/drawing/2014/main" xmlns="" id="{94431EEF-3F6C-EB40-AB87-05DDC4908F6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6" name="Picture 185" descr="ie.png">
              <a:extLst>
                <a:ext uri="{FF2B5EF4-FFF2-40B4-BE49-F238E27FC236}">
                  <a16:creationId xmlns:a16="http://schemas.microsoft.com/office/drawing/2014/main" xmlns="" id="{0F4742A7-B3EF-E940-8319-F483AEA9300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7" name="Picture 186" descr="it.png">
              <a:extLst>
                <a:ext uri="{FF2B5EF4-FFF2-40B4-BE49-F238E27FC236}">
                  <a16:creationId xmlns:a16="http://schemas.microsoft.com/office/drawing/2014/main" xmlns="" id="{F916B730-76B6-7C44-B685-963A89AC4D3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8" name="Picture 187" descr="lu.png">
              <a:extLst>
                <a:ext uri="{FF2B5EF4-FFF2-40B4-BE49-F238E27FC236}">
                  <a16:creationId xmlns:a16="http://schemas.microsoft.com/office/drawing/2014/main" xmlns="" id="{371EAC75-DE61-124E-801F-B188BAD04F7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9" name="Picture 188" descr="nl.png">
              <a:extLst>
                <a:ext uri="{FF2B5EF4-FFF2-40B4-BE49-F238E27FC236}">
                  <a16:creationId xmlns:a16="http://schemas.microsoft.com/office/drawing/2014/main" xmlns="" id="{27CD426E-F43D-7A47-82F0-CE6F0A7451A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90" name="Picture 189" descr="no.png">
              <a:extLst>
                <a:ext uri="{FF2B5EF4-FFF2-40B4-BE49-F238E27FC236}">
                  <a16:creationId xmlns:a16="http://schemas.microsoft.com/office/drawing/2014/main" xmlns="" id="{BFC941B5-B595-3545-9AE8-692D142F415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1" name="Picture 190" descr="pl.png">
              <a:extLst>
                <a:ext uri="{FF2B5EF4-FFF2-40B4-BE49-F238E27FC236}">
                  <a16:creationId xmlns:a16="http://schemas.microsoft.com/office/drawing/2014/main" xmlns="" id="{0ADF2A94-9206-EC4F-8756-8FE56F5E7FD2}"/>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2" name="Picture 191" descr="pt.png">
              <a:extLst>
                <a:ext uri="{FF2B5EF4-FFF2-40B4-BE49-F238E27FC236}">
                  <a16:creationId xmlns:a16="http://schemas.microsoft.com/office/drawing/2014/main" xmlns="" id="{111C1773-57A2-D846-A061-DCC75173328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3" name="Picture 192" descr="ro.png">
              <a:extLst>
                <a:ext uri="{FF2B5EF4-FFF2-40B4-BE49-F238E27FC236}">
                  <a16:creationId xmlns:a16="http://schemas.microsoft.com/office/drawing/2014/main" xmlns="" id="{20020476-0B2D-A04E-B153-DCADFDF58FB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4" name="Picture 193" descr="se.png">
              <a:extLst>
                <a:ext uri="{FF2B5EF4-FFF2-40B4-BE49-F238E27FC236}">
                  <a16:creationId xmlns:a16="http://schemas.microsoft.com/office/drawing/2014/main" xmlns="" id="{B59E6C4B-8074-D841-A73A-F1B33B3C6E82}"/>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5" name="Picture 194" descr="uk.png">
              <a:extLst>
                <a:ext uri="{FF2B5EF4-FFF2-40B4-BE49-F238E27FC236}">
                  <a16:creationId xmlns:a16="http://schemas.microsoft.com/office/drawing/2014/main" xmlns="" id="{D012AEDC-CFA2-5F45-B10F-82E3A1BBE409}"/>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6" name="Picture 195" descr="ca.png">
              <a:extLst>
                <a:ext uri="{FF2B5EF4-FFF2-40B4-BE49-F238E27FC236}">
                  <a16:creationId xmlns:a16="http://schemas.microsoft.com/office/drawing/2014/main" xmlns="" id="{0E4FB537-7180-1042-9D96-38B8DE330FB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7" name="Picture 196">
              <a:extLst>
                <a:ext uri="{FF2B5EF4-FFF2-40B4-BE49-F238E27FC236}">
                  <a16:creationId xmlns:a16="http://schemas.microsoft.com/office/drawing/2014/main" xmlns="" id="{3F6A389A-CB86-8B42-AC65-749665029DDC}"/>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8" name="Picture 197" descr="si.png">
              <a:extLst>
                <a:ext uri="{FF2B5EF4-FFF2-40B4-BE49-F238E27FC236}">
                  <a16:creationId xmlns:a16="http://schemas.microsoft.com/office/drawing/2014/main" xmlns="" id="{F9AD2EBC-E00E-BF4A-9B91-0F4C777AC0EC}"/>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27873380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14" name="Rectangle 13"/>
          <p:cNvSpPr/>
          <p:nvPr userDrawn="1"/>
        </p:nvSpPr>
        <p:spPr>
          <a:xfrm>
            <a:off x="0" y="-1"/>
            <a:ext cx="12192000" cy="6858001"/>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5E6F"/>
              </a:solidFill>
            </a:endParaRPr>
          </a:p>
        </p:txBody>
      </p:sp>
      <p:sp>
        <p:nvSpPr>
          <p:cNvPr id="9" name="Rectangle 8"/>
          <p:cNvSpPr/>
          <p:nvPr userDrawn="1"/>
        </p:nvSpPr>
        <p:spPr>
          <a:xfrm flipH="1">
            <a:off x="4686300" y="2011304"/>
            <a:ext cx="2819400" cy="2819034"/>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userDrawn="1"/>
        </p:nvSpPr>
        <p:spPr>
          <a:xfrm>
            <a:off x="4686298" y="4524206"/>
            <a:ext cx="2812781" cy="314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400">
              <a:solidFill>
                <a:srgbClr val="8197A6"/>
              </a:solidFill>
              <a:latin typeface="Arial" charset="0"/>
              <a:ea typeface="Arial" charset="0"/>
              <a:cs typeface="Arial" charset="0"/>
            </a:endParaRPr>
          </a:p>
        </p:txBody>
      </p:sp>
      <p:sp>
        <p:nvSpPr>
          <p:cNvPr id="7" name="Subtitle 2"/>
          <p:cNvSpPr txBox="1">
            <a:spLocks/>
          </p:cNvSpPr>
          <p:nvPr userDrawn="1"/>
        </p:nvSpPr>
        <p:spPr>
          <a:xfrm>
            <a:off x="4686298" y="1740022"/>
            <a:ext cx="2819402" cy="2615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100" noProof="0">
                <a:solidFill>
                  <a:schemeClr val="bg1"/>
                </a:solidFill>
                <a:latin typeface="Arial" charset="0"/>
                <a:ea typeface="Arial" charset="0"/>
                <a:cs typeface="Arial" charset="0"/>
              </a:rPr>
              <a:t>Produced by</a:t>
            </a:r>
          </a:p>
        </p:txBody>
      </p:sp>
      <p:sp>
        <p:nvSpPr>
          <p:cNvPr id="8" name="Text Placeholder 2">
            <a:extLst>
              <a:ext uri="{FF2B5EF4-FFF2-40B4-BE49-F238E27FC236}">
                <a16:creationId xmlns:a16="http://schemas.microsoft.com/office/drawing/2014/main" xmlns="" id="{7C01D068-9364-9848-89E9-73AD77FBF2D2}"/>
              </a:ext>
            </a:extLst>
          </p:cNvPr>
          <p:cNvSpPr>
            <a:spLocks noGrp="1"/>
          </p:cNvSpPr>
          <p:nvPr>
            <p:ph type="body" idx="14" hasCustomPrompt="1"/>
          </p:nvPr>
        </p:nvSpPr>
        <p:spPr>
          <a:xfrm>
            <a:off x="4686298" y="2041526"/>
            <a:ext cx="2819402"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2">
            <a:extLst>
              <a:ext uri="{FF2B5EF4-FFF2-40B4-BE49-F238E27FC236}">
                <a16:creationId xmlns:a16="http://schemas.microsoft.com/office/drawing/2014/main" xmlns="" id="{CEA846BB-3E9A-6A43-8C02-4025B1D22551}"/>
              </a:ext>
            </a:extLst>
          </p:cNvPr>
          <p:cNvSpPr>
            <a:spLocks noGrp="1"/>
          </p:cNvSpPr>
          <p:nvPr>
            <p:ph type="body" idx="15" hasCustomPrompt="1"/>
          </p:nvPr>
        </p:nvSpPr>
        <p:spPr>
          <a:xfrm>
            <a:off x="4686298" y="4406773"/>
            <a:ext cx="2819402"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33397517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4B4D7-A696-D741-8178-685E15E6A75D}"/>
              </a:ext>
            </a:extLst>
          </p:cNvPr>
          <p:cNvSpPr>
            <a:spLocks noGrp="1"/>
          </p:cNvSpPr>
          <p:nvPr>
            <p:ph type="title" hasCustomPrompt="1"/>
          </p:nvPr>
        </p:nvSpPr>
        <p:spPr/>
        <p:txBody>
          <a:bodyPr/>
          <a:lstStyle/>
          <a:p>
            <a:r>
              <a:rPr lang="en-US" dirty="0"/>
              <a:t>CLICK TO </a:t>
            </a:r>
            <a:r>
              <a:rPr lang="en-GB" noProof="0" dirty="0"/>
              <a:t>EDIT</a:t>
            </a:r>
            <a:r>
              <a:rPr lang="en-US" dirty="0"/>
              <a:t> MASTER TITLE STYLE</a:t>
            </a:r>
            <a:endParaRPr lang="it-IT" dirty="0"/>
          </a:p>
        </p:txBody>
      </p:sp>
    </p:spTree>
    <p:extLst>
      <p:ext uri="{BB962C8B-B14F-4D97-AF65-F5344CB8AC3E}">
        <p14:creationId xmlns:p14="http://schemas.microsoft.com/office/powerpoint/2010/main" val="40624688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C11D8D26-D994-FC46-875F-6F64DB4D026F}"/>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7695" b="7948"/>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FC57E5F4-FF51-474A-B200-5C9D11431153}"/>
              </a:ext>
            </a:extLst>
          </p:cNvPr>
          <p:cNvSpPr/>
          <p:nvPr userDrawn="1"/>
        </p:nvSpPr>
        <p:spPr>
          <a:xfrm>
            <a:off x="-18136" y="-2"/>
            <a:ext cx="12210136" cy="6858002"/>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cxnSp>
        <p:nvCxnSpPr>
          <p:cNvPr id="153" name="Straight Connector 152">
            <a:extLst>
              <a:ext uri="{FF2B5EF4-FFF2-40B4-BE49-F238E27FC236}">
                <a16:creationId xmlns:a16="http://schemas.microsoft.com/office/drawing/2014/main" xmlns="" id="{55F1F827-F20B-2049-AB7D-6EBF9B5960C3}"/>
              </a:ext>
            </a:extLst>
          </p:cNvPr>
          <p:cNvCxnSpPr>
            <a:cxnSpLocks/>
          </p:cNvCxnSpPr>
          <p:nvPr userDrawn="1"/>
        </p:nvCxnSpPr>
        <p:spPr>
          <a:xfrm>
            <a:off x="219687" y="4078969"/>
            <a:ext cx="1173774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xmlns="" id="{8265F6E0-D659-2A48-A5FB-6EE185BF25D0}"/>
              </a:ext>
            </a:extLst>
          </p:cNvPr>
          <p:cNvSpPr>
            <a:spLocks noGrp="1"/>
          </p:cNvSpPr>
          <p:nvPr>
            <p:ph type="title" hasCustomPrompt="1"/>
          </p:nvPr>
        </p:nvSpPr>
        <p:spPr>
          <a:xfrm>
            <a:off x="216425" y="3509439"/>
            <a:ext cx="11741010" cy="563779"/>
          </a:xfrm>
        </p:spPr>
        <p:txBody>
          <a:bodyPr anchor="b" anchorCtr="0">
            <a:noAutofit/>
          </a:bodyPr>
          <a:lstStyle>
            <a:lvl1pPr>
              <a:defRPr sz="4000">
                <a:solidFill>
                  <a:schemeClr val="bg1"/>
                </a:solidFill>
              </a:defRPr>
            </a:lvl1pPr>
          </a:lstStyle>
          <a:p>
            <a:r>
              <a:rPr lang="en-GB" noProof="0"/>
              <a:t>CLICK TO EDIT MASTER TITLE STYLE</a:t>
            </a:r>
          </a:p>
        </p:txBody>
      </p:sp>
      <p:sp>
        <p:nvSpPr>
          <p:cNvPr id="8" name="Text Placeholder 7">
            <a:extLst>
              <a:ext uri="{FF2B5EF4-FFF2-40B4-BE49-F238E27FC236}">
                <a16:creationId xmlns:a16="http://schemas.microsoft.com/office/drawing/2014/main" xmlns="" id="{C0A3375C-AD7C-0F4A-9A24-880CB1348DB9}"/>
              </a:ext>
            </a:extLst>
          </p:cNvPr>
          <p:cNvSpPr>
            <a:spLocks noGrp="1"/>
          </p:cNvSpPr>
          <p:nvPr>
            <p:ph type="body" sz="quarter" idx="10" hasCustomPrompt="1"/>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GB" noProof="0"/>
              <a:t>Name Surname</a:t>
            </a:r>
          </a:p>
          <a:p>
            <a:pPr lvl="0"/>
            <a:r>
              <a:rPr lang="en-GB" noProof="0"/>
              <a:t>Where are you today?</a:t>
            </a:r>
          </a:p>
          <a:p>
            <a:pPr lvl="0"/>
            <a:r>
              <a:rPr lang="en-GB" noProof="0"/>
              <a:t>DD/MM/YYYY</a:t>
            </a: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xmlns="" id="{404D7138-AD9C-C946-BD30-C3547A0025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1" name="Group 170">
            <a:extLst>
              <a:ext uri="{FF2B5EF4-FFF2-40B4-BE49-F238E27FC236}">
                <a16:creationId xmlns:a16="http://schemas.microsoft.com/office/drawing/2014/main" xmlns="" id="{3A91B686-E4E0-564F-B9AE-39DF39056A0B}"/>
              </a:ext>
            </a:extLst>
          </p:cNvPr>
          <p:cNvGrpSpPr/>
          <p:nvPr userDrawn="1"/>
        </p:nvGrpSpPr>
        <p:grpSpPr>
          <a:xfrm>
            <a:off x="226688" y="6572055"/>
            <a:ext cx="9280921" cy="144114"/>
            <a:chOff x="226688" y="6572055"/>
            <a:chExt cx="9280921" cy="144114"/>
          </a:xfrm>
        </p:grpSpPr>
        <p:pic>
          <p:nvPicPr>
            <p:cNvPr id="172" name="Picture 171" descr="at.png">
              <a:extLst>
                <a:ext uri="{FF2B5EF4-FFF2-40B4-BE49-F238E27FC236}">
                  <a16:creationId xmlns:a16="http://schemas.microsoft.com/office/drawing/2014/main" xmlns="" id="{BEDB8B01-740D-BA49-94F0-ED280E0BC0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3" name="Picture 172" descr="be.png">
              <a:extLst>
                <a:ext uri="{FF2B5EF4-FFF2-40B4-BE49-F238E27FC236}">
                  <a16:creationId xmlns:a16="http://schemas.microsoft.com/office/drawing/2014/main" xmlns="" id="{0E437E8F-13B2-6F4F-B850-26478D455D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4" name="Picture 173" descr="ch.png">
              <a:extLst>
                <a:ext uri="{FF2B5EF4-FFF2-40B4-BE49-F238E27FC236}">
                  <a16:creationId xmlns:a16="http://schemas.microsoft.com/office/drawing/2014/main" xmlns="" id="{C0D345B6-A534-1B49-9784-2B92A16D4B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5" name="Picture 174" descr="cz.png">
              <a:extLst>
                <a:ext uri="{FF2B5EF4-FFF2-40B4-BE49-F238E27FC236}">
                  <a16:creationId xmlns:a16="http://schemas.microsoft.com/office/drawing/2014/main" xmlns="" id="{F902E505-15BF-604F-9C12-2B28CE906F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6" name="Picture 175" descr="de.png">
              <a:extLst>
                <a:ext uri="{FF2B5EF4-FFF2-40B4-BE49-F238E27FC236}">
                  <a16:creationId xmlns:a16="http://schemas.microsoft.com/office/drawing/2014/main" xmlns="" id="{FC2D03AE-8A3D-3B47-8FFD-ACE2C8B1EB3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7" name="Picture 176" descr="dk.png">
              <a:extLst>
                <a:ext uri="{FF2B5EF4-FFF2-40B4-BE49-F238E27FC236}">
                  <a16:creationId xmlns:a16="http://schemas.microsoft.com/office/drawing/2014/main" xmlns="" id="{1F3D4151-0340-BA4E-B105-BCAE86AACB4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8" name="Picture 177" descr="ee.png">
              <a:extLst>
                <a:ext uri="{FF2B5EF4-FFF2-40B4-BE49-F238E27FC236}">
                  <a16:creationId xmlns:a16="http://schemas.microsoft.com/office/drawing/2014/main" xmlns="" id="{640649DA-1388-B348-A489-A2FDA33BB40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79" name="Picture 178" descr="es.png">
              <a:extLst>
                <a:ext uri="{FF2B5EF4-FFF2-40B4-BE49-F238E27FC236}">
                  <a16:creationId xmlns:a16="http://schemas.microsoft.com/office/drawing/2014/main" xmlns="" id="{470A01F2-D7CC-9C41-8BAA-9D79996F6BB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0" name="Picture 179" descr="fi.png">
              <a:extLst>
                <a:ext uri="{FF2B5EF4-FFF2-40B4-BE49-F238E27FC236}">
                  <a16:creationId xmlns:a16="http://schemas.microsoft.com/office/drawing/2014/main" xmlns="" id="{F4D80BB1-B435-264A-830D-B4CCD3E4887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1" name="Picture 180" descr="fr.png">
              <a:extLst>
                <a:ext uri="{FF2B5EF4-FFF2-40B4-BE49-F238E27FC236}">
                  <a16:creationId xmlns:a16="http://schemas.microsoft.com/office/drawing/2014/main" xmlns="" id="{DAD10D0F-53A2-134E-BE6E-11FD07622B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2" name="Picture 181" descr="gr.png">
              <a:extLst>
                <a:ext uri="{FF2B5EF4-FFF2-40B4-BE49-F238E27FC236}">
                  <a16:creationId xmlns:a16="http://schemas.microsoft.com/office/drawing/2014/main" xmlns="" id="{FD750D0C-0AA7-9940-9315-74A88C2D15A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3" name="Picture 182" descr="hu.png">
              <a:extLst>
                <a:ext uri="{FF2B5EF4-FFF2-40B4-BE49-F238E27FC236}">
                  <a16:creationId xmlns:a16="http://schemas.microsoft.com/office/drawing/2014/main" xmlns="" id="{0952A36A-6797-1244-8646-E2E98A25861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4" name="Picture 183" descr="ie.png">
              <a:extLst>
                <a:ext uri="{FF2B5EF4-FFF2-40B4-BE49-F238E27FC236}">
                  <a16:creationId xmlns:a16="http://schemas.microsoft.com/office/drawing/2014/main" xmlns="" id="{F9D768E0-92C7-344E-A2C8-3E9386D5264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5" name="Picture 184" descr="it.png">
              <a:extLst>
                <a:ext uri="{FF2B5EF4-FFF2-40B4-BE49-F238E27FC236}">
                  <a16:creationId xmlns:a16="http://schemas.microsoft.com/office/drawing/2014/main" xmlns="" id="{0C7F19CB-CE5F-424E-A2A7-C9250F31280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6" name="Picture 185" descr="lu.png">
              <a:extLst>
                <a:ext uri="{FF2B5EF4-FFF2-40B4-BE49-F238E27FC236}">
                  <a16:creationId xmlns:a16="http://schemas.microsoft.com/office/drawing/2014/main" xmlns="" id="{EC73B713-6D08-6143-81B6-61930BD0161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7" name="Picture 186" descr="nl.png">
              <a:extLst>
                <a:ext uri="{FF2B5EF4-FFF2-40B4-BE49-F238E27FC236}">
                  <a16:creationId xmlns:a16="http://schemas.microsoft.com/office/drawing/2014/main" xmlns="" id="{4EE4C425-6D03-A648-945F-C841599A6FE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8" name="Picture 187" descr="no.png">
              <a:extLst>
                <a:ext uri="{FF2B5EF4-FFF2-40B4-BE49-F238E27FC236}">
                  <a16:creationId xmlns:a16="http://schemas.microsoft.com/office/drawing/2014/main" xmlns="" id="{3EC2FB49-273D-1044-A00C-3D1FEDBF87F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89" name="Picture 188" descr="pl.png">
              <a:extLst>
                <a:ext uri="{FF2B5EF4-FFF2-40B4-BE49-F238E27FC236}">
                  <a16:creationId xmlns:a16="http://schemas.microsoft.com/office/drawing/2014/main" xmlns="" id="{4D4E6580-42D2-8243-A427-B252D72B379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0" name="Picture 189" descr="pt.png">
              <a:extLst>
                <a:ext uri="{FF2B5EF4-FFF2-40B4-BE49-F238E27FC236}">
                  <a16:creationId xmlns:a16="http://schemas.microsoft.com/office/drawing/2014/main" xmlns="" id="{87058DB9-6E8A-024A-B6AF-F93EEF3F7CC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1" name="Picture 190" descr="ro.png">
              <a:extLst>
                <a:ext uri="{FF2B5EF4-FFF2-40B4-BE49-F238E27FC236}">
                  <a16:creationId xmlns:a16="http://schemas.microsoft.com/office/drawing/2014/main" xmlns="" id="{708009B0-3B83-0145-82DC-4F2C0D582BD7}"/>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2" name="Picture 191" descr="se.png">
              <a:extLst>
                <a:ext uri="{FF2B5EF4-FFF2-40B4-BE49-F238E27FC236}">
                  <a16:creationId xmlns:a16="http://schemas.microsoft.com/office/drawing/2014/main" xmlns="" id="{D6D8F778-E06A-844B-A9B8-DB85836B932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3" name="Picture 192" descr="uk.png">
              <a:extLst>
                <a:ext uri="{FF2B5EF4-FFF2-40B4-BE49-F238E27FC236}">
                  <a16:creationId xmlns:a16="http://schemas.microsoft.com/office/drawing/2014/main" xmlns="" id="{0876F505-4080-2848-AD4B-B09EBB70178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4" name="Picture 193" descr="ca.png">
              <a:extLst>
                <a:ext uri="{FF2B5EF4-FFF2-40B4-BE49-F238E27FC236}">
                  <a16:creationId xmlns:a16="http://schemas.microsoft.com/office/drawing/2014/main" xmlns="" id="{7CEAFEA1-A42D-8B4C-BF61-8FDE7F657DF7}"/>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5" name="Picture 194">
              <a:extLst>
                <a:ext uri="{FF2B5EF4-FFF2-40B4-BE49-F238E27FC236}">
                  <a16:creationId xmlns:a16="http://schemas.microsoft.com/office/drawing/2014/main" xmlns="" id="{AD9E02DA-753A-6846-95E3-77E7F5C2610A}"/>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6" name="Picture 195" descr="si.png">
              <a:extLst>
                <a:ext uri="{FF2B5EF4-FFF2-40B4-BE49-F238E27FC236}">
                  <a16:creationId xmlns:a16="http://schemas.microsoft.com/office/drawing/2014/main" xmlns="" id="{CC23C223-60F9-C54E-90CD-4ACBEA6C6E6B}"/>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
        <p:nvSpPr>
          <p:cNvPr id="37" name="TextBox 36"/>
          <p:cNvSpPr txBox="1"/>
          <p:nvPr userDrawn="1"/>
        </p:nvSpPr>
        <p:spPr>
          <a:xfrm>
            <a:off x="122383" y="6202583"/>
            <a:ext cx="2502608" cy="215444"/>
          </a:xfrm>
          <a:prstGeom prst="rect">
            <a:avLst/>
          </a:prstGeom>
          <a:noFill/>
        </p:spPr>
        <p:txBody>
          <a:bodyPr wrap="none" rtlCol="0">
            <a:spAutoFit/>
          </a:bodyPr>
          <a:lstStyle/>
          <a:p>
            <a:r>
              <a:rPr lang="en-GB" sz="800" dirty="0">
                <a:solidFill>
                  <a:schemeClr val="accent5"/>
                </a:solidFill>
                <a:latin typeface="Arial" panose="020B0604020202020204" pitchFamily="34" charset="0"/>
                <a:cs typeface="Arial" panose="020B0604020202020204" pitchFamily="34" charset="0"/>
              </a:rPr>
              <a:t>ESA UNCLASSIFIED </a:t>
            </a:r>
            <a:r>
              <a:rPr lang="en-GB" sz="800" dirty="0" smtClean="0">
                <a:solidFill>
                  <a:schemeClr val="accent5"/>
                </a:solidFill>
                <a:latin typeface="Arial" panose="020B0604020202020204" pitchFamily="34" charset="0"/>
                <a:cs typeface="Arial" panose="020B0604020202020204" pitchFamily="34" charset="0"/>
              </a:rPr>
              <a:t>– For ESA </a:t>
            </a:r>
            <a:r>
              <a:rPr lang="en-GB" sz="800" dirty="0">
                <a:solidFill>
                  <a:schemeClr val="accent5"/>
                </a:solidFill>
                <a:latin typeface="Arial" panose="020B0604020202020204" pitchFamily="34" charset="0"/>
                <a:cs typeface="Arial" panose="020B0604020202020204" pitchFamily="34" charset="0"/>
              </a:rPr>
              <a:t>Official Use Only </a:t>
            </a:r>
          </a:p>
        </p:txBody>
      </p:sp>
    </p:spTree>
    <p:extLst>
      <p:ext uri="{BB962C8B-B14F-4D97-AF65-F5344CB8AC3E}">
        <p14:creationId xmlns:p14="http://schemas.microsoft.com/office/powerpoint/2010/main" val="21058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upRight)">
                                      <p:cBhvr>
                                        <p:cTn id="7" dur="500"/>
                                        <p:tgtEl>
                                          <p:spTgt spid="6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1500" fill="hold"/>
                                        <p:tgtEl>
                                          <p:spTgt spid="171"/>
                                        </p:tgtEl>
                                        <p:attrNameLst>
                                          <p:attrName>ppt_x</p:attrName>
                                        </p:attrNameLst>
                                      </p:cBhvr>
                                      <p:tavLst>
                                        <p:tav tm="0">
                                          <p:val>
                                            <p:strVal val="0-#ppt_w/2"/>
                                          </p:val>
                                        </p:tav>
                                        <p:tav tm="100000">
                                          <p:val>
                                            <p:strVal val="#ppt_x"/>
                                          </p:val>
                                        </p:tav>
                                      </p:tavLst>
                                    </p:anim>
                                    <p:anim calcmode="lin" valueType="num">
                                      <p:cBhvr additive="base">
                                        <p:cTn id="12" dur="1500" fill="hold"/>
                                        <p:tgtEl>
                                          <p:spTgt spid="17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left)">
                                      <p:cBhvr>
                                        <p:cTn id="24" dur="500"/>
                                        <p:tgtEl>
                                          <p:spTgt spid="92"/>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strips(upRight)">
                                      <p:cBhvr>
                                        <p:cTn id="28" dur="500"/>
                                        <p:tgtEl>
                                          <p:spTgt spid="15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4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tmplLst>
          <p:tmpl>
            <p:tnLst>
              <p:par>
                <p:cTn presetID="22" presetClass="entr" presetSubtype="2"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right)">
                      <p:cBhvr>
                        <p:cTn dur="500"/>
                        <p:tgtEl>
                          <p:spTgt spid="8"/>
                        </p:tgtEl>
                      </p:cBhvr>
                    </p:animEffect>
                  </p:childTnLst>
                </p:cTn>
              </p:par>
            </p:tnLst>
          </p:tmpl>
        </p:tmplLst>
      </p:bldP>
      <p:bldP spid="3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DE2B681B-3E4B-354E-896C-9E7F61EBC6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695" b="7948"/>
          <a:stretch/>
        </p:blipFill>
        <p:spPr>
          <a:xfrm>
            <a:off x="0" y="0"/>
            <a:ext cx="12192000" cy="6858000"/>
          </a:xfrm>
          <a:prstGeom prst="rect">
            <a:avLst/>
          </a:prstGeom>
        </p:spPr>
      </p:pic>
      <p:sp>
        <p:nvSpPr>
          <p:cNvPr id="39" name="Rectangle 38">
            <a:extLst>
              <a:ext uri="{FF2B5EF4-FFF2-40B4-BE49-F238E27FC236}">
                <a16:creationId xmlns:a16="http://schemas.microsoft.com/office/drawing/2014/main" xmlns="" id="{068F92FD-2519-D543-9089-A37EB34C04EF}"/>
              </a:ext>
            </a:extLst>
          </p:cNvPr>
          <p:cNvSpPr/>
          <p:nvPr userDrawn="1"/>
        </p:nvSpPr>
        <p:spPr>
          <a:xfrm>
            <a:off x="0" y="0"/>
            <a:ext cx="12198565"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Grp="1" noChangeArrowheads="1"/>
          </p:cNvSpPr>
          <p:nvPr userDrawn="1">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xmlns="" id="{B7472B44-2D02-5949-9E0B-52A429F67339}"/>
              </a:ext>
            </a:extLst>
          </p:cNvPr>
          <p:cNvSpPr>
            <a:spLocks noGrp="1"/>
          </p:cNvSpPr>
          <p:nvPr>
            <p:ph idx="1" hasCustomPrompt="1"/>
          </p:nvPr>
        </p:nvSpPr>
        <p:spPr>
          <a:xfrm>
            <a:off x="218262" y="888004"/>
            <a:ext cx="11763662" cy="552915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0" name="Picture 39">
            <a:extLst>
              <a:ext uri="{FF2B5EF4-FFF2-40B4-BE49-F238E27FC236}">
                <a16:creationId xmlns:a16="http://schemas.microsoft.com/office/drawing/2014/main" xmlns="" id="{4A42A45F-67BE-BD4F-B645-969DFC4907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3" name="Group 2">
            <a:extLst>
              <a:ext uri="{FF2B5EF4-FFF2-40B4-BE49-F238E27FC236}">
                <a16:creationId xmlns:a16="http://schemas.microsoft.com/office/drawing/2014/main" xmlns="" id="{02563F12-2F5E-7046-9F9E-42765CF699C5}"/>
              </a:ext>
            </a:extLst>
          </p:cNvPr>
          <p:cNvGrpSpPr/>
          <p:nvPr userDrawn="1"/>
        </p:nvGrpSpPr>
        <p:grpSpPr>
          <a:xfrm>
            <a:off x="226688" y="6572055"/>
            <a:ext cx="9280921" cy="144114"/>
            <a:chOff x="226688" y="6572055"/>
            <a:chExt cx="9280921" cy="144114"/>
          </a:xfrm>
        </p:grpSpPr>
        <p:pic>
          <p:nvPicPr>
            <p:cNvPr id="149" name="Picture 148" descr="at.png">
              <a:extLst>
                <a:ext uri="{FF2B5EF4-FFF2-40B4-BE49-F238E27FC236}">
                  <a16:creationId xmlns:a16="http://schemas.microsoft.com/office/drawing/2014/main" xmlns="" id="{475AACDA-4091-D443-9A82-0DF8225BAA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50" name="Picture 149" descr="be.png">
              <a:extLst>
                <a:ext uri="{FF2B5EF4-FFF2-40B4-BE49-F238E27FC236}">
                  <a16:creationId xmlns:a16="http://schemas.microsoft.com/office/drawing/2014/main" xmlns="" id="{58CE1AFE-ECF0-A841-A895-7868DC303AE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51" name="Picture 150" descr="ch.png">
              <a:extLst>
                <a:ext uri="{FF2B5EF4-FFF2-40B4-BE49-F238E27FC236}">
                  <a16:creationId xmlns:a16="http://schemas.microsoft.com/office/drawing/2014/main" xmlns="" id="{9348ECEC-29BE-4147-B5FD-462172ABBC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52" name="Picture 151" descr="cz.png">
              <a:extLst>
                <a:ext uri="{FF2B5EF4-FFF2-40B4-BE49-F238E27FC236}">
                  <a16:creationId xmlns:a16="http://schemas.microsoft.com/office/drawing/2014/main" xmlns="" id="{D93E9695-3D3E-1249-A585-F64D8892F9B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53" name="Picture 152" descr="de.png">
              <a:extLst>
                <a:ext uri="{FF2B5EF4-FFF2-40B4-BE49-F238E27FC236}">
                  <a16:creationId xmlns:a16="http://schemas.microsoft.com/office/drawing/2014/main" xmlns="" id="{3E5D57C8-0FE0-8A43-A249-8647C91772B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54" name="Picture 153" descr="dk.png">
              <a:extLst>
                <a:ext uri="{FF2B5EF4-FFF2-40B4-BE49-F238E27FC236}">
                  <a16:creationId xmlns:a16="http://schemas.microsoft.com/office/drawing/2014/main" xmlns="" id="{56857FC1-B762-6241-8CCA-ACB09F9E95C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55" name="Picture 154" descr="ee.png">
              <a:extLst>
                <a:ext uri="{FF2B5EF4-FFF2-40B4-BE49-F238E27FC236}">
                  <a16:creationId xmlns:a16="http://schemas.microsoft.com/office/drawing/2014/main" xmlns="" id="{BE492091-9C8B-6F4A-9690-51F20A6B19A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56" name="Picture 155" descr="es.png">
              <a:extLst>
                <a:ext uri="{FF2B5EF4-FFF2-40B4-BE49-F238E27FC236}">
                  <a16:creationId xmlns:a16="http://schemas.microsoft.com/office/drawing/2014/main" xmlns="" id="{C746A653-55D1-FE43-9E17-DD7C2F67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57" name="Picture 156" descr="fi.png">
              <a:extLst>
                <a:ext uri="{FF2B5EF4-FFF2-40B4-BE49-F238E27FC236}">
                  <a16:creationId xmlns:a16="http://schemas.microsoft.com/office/drawing/2014/main" xmlns="" id="{775E2C40-17A6-5147-BEB3-C9C24532C1A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58" name="Picture 157" descr="fr.png">
              <a:extLst>
                <a:ext uri="{FF2B5EF4-FFF2-40B4-BE49-F238E27FC236}">
                  <a16:creationId xmlns:a16="http://schemas.microsoft.com/office/drawing/2014/main" xmlns="" id="{06D513E6-02CE-4542-80F8-CCC6EA67641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59" name="Picture 158" descr="gr.png">
              <a:extLst>
                <a:ext uri="{FF2B5EF4-FFF2-40B4-BE49-F238E27FC236}">
                  <a16:creationId xmlns:a16="http://schemas.microsoft.com/office/drawing/2014/main" xmlns="" id="{1B4168F1-7DAA-0548-A29A-7B7A400F1D3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60" name="Picture 159" descr="hu.png">
              <a:extLst>
                <a:ext uri="{FF2B5EF4-FFF2-40B4-BE49-F238E27FC236}">
                  <a16:creationId xmlns:a16="http://schemas.microsoft.com/office/drawing/2014/main" xmlns="" id="{8B89855D-A305-7748-A5BE-23F0EB1726B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61" name="Picture 160" descr="ie.png">
              <a:extLst>
                <a:ext uri="{FF2B5EF4-FFF2-40B4-BE49-F238E27FC236}">
                  <a16:creationId xmlns:a16="http://schemas.microsoft.com/office/drawing/2014/main" xmlns="" id="{AA1C0F09-E655-A44D-AD5C-3D015AFF316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62" name="Picture 161" descr="it.png">
              <a:extLst>
                <a:ext uri="{FF2B5EF4-FFF2-40B4-BE49-F238E27FC236}">
                  <a16:creationId xmlns:a16="http://schemas.microsoft.com/office/drawing/2014/main" xmlns="" id="{CD561B0B-2BE7-4C4B-A014-A3F86A06915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63" name="Picture 162" descr="lu.png">
              <a:extLst>
                <a:ext uri="{FF2B5EF4-FFF2-40B4-BE49-F238E27FC236}">
                  <a16:creationId xmlns:a16="http://schemas.microsoft.com/office/drawing/2014/main" xmlns="" id="{B2B648C7-EC4B-0B43-87E7-380841C807E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64" name="Picture 163" descr="nl.png">
              <a:extLst>
                <a:ext uri="{FF2B5EF4-FFF2-40B4-BE49-F238E27FC236}">
                  <a16:creationId xmlns:a16="http://schemas.microsoft.com/office/drawing/2014/main" xmlns="" id="{A85CB5B5-C2D9-3943-A9C3-5115E3E715B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65" name="Picture 164" descr="no.png">
              <a:extLst>
                <a:ext uri="{FF2B5EF4-FFF2-40B4-BE49-F238E27FC236}">
                  <a16:creationId xmlns:a16="http://schemas.microsoft.com/office/drawing/2014/main" xmlns="" id="{E1EC717A-4D43-7443-B3F8-308E6DF8AA8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66" name="Picture 165" descr="pl.png">
              <a:extLst>
                <a:ext uri="{FF2B5EF4-FFF2-40B4-BE49-F238E27FC236}">
                  <a16:creationId xmlns:a16="http://schemas.microsoft.com/office/drawing/2014/main" xmlns="" id="{99D2D7FA-45A9-AF42-AB26-7191B27FAD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67" name="Picture 166" descr="pt.png">
              <a:extLst>
                <a:ext uri="{FF2B5EF4-FFF2-40B4-BE49-F238E27FC236}">
                  <a16:creationId xmlns:a16="http://schemas.microsoft.com/office/drawing/2014/main" xmlns="" id="{D38C14A7-8727-2743-B27E-700DEBA53AB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68" name="Picture 167" descr="ro.png">
              <a:extLst>
                <a:ext uri="{FF2B5EF4-FFF2-40B4-BE49-F238E27FC236}">
                  <a16:creationId xmlns:a16="http://schemas.microsoft.com/office/drawing/2014/main" xmlns="" id="{7AD4FD9D-0779-D841-8AB9-C824BCE6581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69" name="Picture 168" descr="se.png">
              <a:extLst>
                <a:ext uri="{FF2B5EF4-FFF2-40B4-BE49-F238E27FC236}">
                  <a16:creationId xmlns:a16="http://schemas.microsoft.com/office/drawing/2014/main" xmlns="" id="{BAD9684F-C9D4-A54B-BAB0-B9693E395D03}"/>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70" name="Picture 169" descr="uk.png">
              <a:extLst>
                <a:ext uri="{FF2B5EF4-FFF2-40B4-BE49-F238E27FC236}">
                  <a16:creationId xmlns:a16="http://schemas.microsoft.com/office/drawing/2014/main" xmlns="" id="{9159BC15-0B9C-5D4D-93EE-68BA40B5922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77" name="Picture 176" descr="ca.png">
              <a:extLst>
                <a:ext uri="{FF2B5EF4-FFF2-40B4-BE49-F238E27FC236}">
                  <a16:creationId xmlns:a16="http://schemas.microsoft.com/office/drawing/2014/main" xmlns="" id="{862DD1FB-7B84-A746-8020-BD5E994D490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78" name="Picture 177">
              <a:extLst>
                <a:ext uri="{FF2B5EF4-FFF2-40B4-BE49-F238E27FC236}">
                  <a16:creationId xmlns:a16="http://schemas.microsoft.com/office/drawing/2014/main" xmlns="" id="{07CB715E-0C93-924E-87D2-11A0D9EF471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79" name="Picture 178" descr="si.png">
              <a:extLst>
                <a:ext uri="{FF2B5EF4-FFF2-40B4-BE49-F238E27FC236}">
                  <a16:creationId xmlns:a16="http://schemas.microsoft.com/office/drawing/2014/main" xmlns="" id="{577A9278-19F0-404F-A20C-94A8A01A37B0}"/>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40972802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B4BB0771-C5FD-364D-BD90-42231504E0FB}"/>
              </a:ext>
            </a:extLst>
          </p:cNvPr>
          <p:cNvSpPr/>
          <p:nvPr userDrawn="1"/>
        </p:nvSpPr>
        <p:spPr>
          <a:xfrm>
            <a:off x="0" y="-1"/>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6">
            <a:extLst>
              <a:ext uri="{FF2B5EF4-FFF2-40B4-BE49-F238E27FC236}">
                <a16:creationId xmlns:a16="http://schemas.microsoft.com/office/drawing/2014/main" xmlns="" id="{B2630FB4-0043-964B-A87A-FFCB3139DEDF}"/>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pic>
        <p:nvPicPr>
          <p:cNvPr id="41" name="Picture 40">
            <a:extLst>
              <a:ext uri="{FF2B5EF4-FFF2-40B4-BE49-F238E27FC236}">
                <a16:creationId xmlns:a16="http://schemas.microsoft.com/office/drawing/2014/main" xmlns="" id="{2CB0AC2C-C495-9D4C-B412-174B5899F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34" name="Content Placeholder 2">
            <a:extLst>
              <a:ext uri="{FF2B5EF4-FFF2-40B4-BE49-F238E27FC236}">
                <a16:creationId xmlns:a16="http://schemas.microsoft.com/office/drawing/2014/main" xmlns="" id="{4D97AA66-51B6-E346-86AC-0DB59D5022D5}"/>
              </a:ext>
            </a:extLst>
          </p:cNvPr>
          <p:cNvSpPr>
            <a:spLocks noGrp="1"/>
          </p:cNvSpPr>
          <p:nvPr>
            <p:ph idx="1" hasCustomPrompt="1"/>
          </p:nvPr>
        </p:nvSpPr>
        <p:spPr>
          <a:xfrm>
            <a:off x="218262" y="882192"/>
            <a:ext cx="11763662" cy="554077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1" name="Straight Connector 30">
            <a:extLst>
              <a:ext uri="{FF2B5EF4-FFF2-40B4-BE49-F238E27FC236}">
                <a16:creationId xmlns:a16="http://schemas.microsoft.com/office/drawing/2014/main" xmlns="" id="{100866D1-4C96-604E-ADA1-E8D39C7D00C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0082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xmlns="" id="{66570320-3196-EF45-AA70-55A3A8412E23}"/>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GB" altLang="en-US" noProof="0"/>
              <a:t>CLICK TO EDIT MASTER TITLE STYLE</a:t>
            </a:r>
          </a:p>
        </p:txBody>
      </p:sp>
      <p:sp>
        <p:nvSpPr>
          <p:cNvPr id="33" name="Content Placeholder 2">
            <a:extLst>
              <a:ext uri="{FF2B5EF4-FFF2-40B4-BE49-F238E27FC236}">
                <a16:creationId xmlns:a16="http://schemas.microsoft.com/office/drawing/2014/main" xmlns="" id="{BE56DB9E-ADEC-C041-9F85-12B8B19C015A}"/>
              </a:ext>
            </a:extLst>
          </p:cNvPr>
          <p:cNvSpPr>
            <a:spLocks noGrp="1"/>
          </p:cNvSpPr>
          <p:nvPr>
            <p:ph idx="1" hasCustomPrompt="1"/>
          </p:nvPr>
        </p:nvSpPr>
        <p:spPr>
          <a:xfrm>
            <a:off x="218262" y="882192"/>
            <a:ext cx="11763662" cy="554077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29" name="Straight Connector 28">
            <a:extLst>
              <a:ext uri="{FF2B5EF4-FFF2-40B4-BE49-F238E27FC236}">
                <a16:creationId xmlns:a16="http://schemas.microsoft.com/office/drawing/2014/main" xmlns="" id="{535E5E0F-3BDB-C24D-BC1B-B04099CF0BB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8699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Straight Connector 5">
            <a:extLst>
              <a:ext uri="{FF2B5EF4-FFF2-40B4-BE49-F238E27FC236}">
                <a16:creationId xmlns:a16="http://schemas.microsoft.com/office/drawing/2014/main" xmlns="" id="{40CDF259-CCFE-B84C-939A-68017F83E81D}"/>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xmlns="" id="{8688588E-F9A8-2845-885D-3F95E59BBB1E}"/>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GB" altLang="en-US" noProof="0"/>
              <a:t>CLICK TO EDIT MASTER TITLE STYLE</a:t>
            </a:r>
          </a:p>
        </p:txBody>
      </p:sp>
      <p:cxnSp>
        <p:nvCxnSpPr>
          <p:cNvPr id="5" name="Straight Connector 4">
            <a:extLst>
              <a:ext uri="{FF2B5EF4-FFF2-40B4-BE49-F238E27FC236}">
                <a16:creationId xmlns:a16="http://schemas.microsoft.com/office/drawing/2014/main" xmlns="" id="{C1734A63-3455-1741-9D19-40E5D75E70B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6653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hasCustomPrompt="1"/>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7" name="Straight Connector 6">
            <a:extLst>
              <a:ext uri="{FF2B5EF4-FFF2-40B4-BE49-F238E27FC236}">
                <a16:creationId xmlns:a16="http://schemas.microsoft.com/office/drawing/2014/main" xmlns="" id="{E4DD319A-FF79-A641-BC47-9B3E6F0EDF0D}"/>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xmlns="" id="{942C04B5-56FD-9D4A-846B-7FFFA4F531BF}"/>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GB" altLang="en-US" noProof="0"/>
              <a:t>CLICK TO EDIT MASTER TITLE STYLE</a:t>
            </a:r>
          </a:p>
        </p:txBody>
      </p:sp>
      <p:cxnSp>
        <p:nvCxnSpPr>
          <p:cNvPr id="6" name="Straight Connector 5">
            <a:extLst>
              <a:ext uri="{FF2B5EF4-FFF2-40B4-BE49-F238E27FC236}">
                <a16:creationId xmlns:a16="http://schemas.microsoft.com/office/drawing/2014/main" xmlns="" id="{004CC20C-FA37-8D4F-94B7-181CC04E7FC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00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1"/>
            <a:ext cx="12198565" cy="6858001"/>
          </a:xfrm>
          <a:prstGeom prst="rect">
            <a:avLst/>
          </a:prstGeom>
          <a:solidFill>
            <a:srgbClr val="E8E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xmlns=""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xmlns=""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xmlns="" id="{8A16F217-5F4A-7849-B028-25F68FF3C3EE}"/>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96" name="Rectangle 2">
            <a:extLst>
              <a:ext uri="{FF2B5EF4-FFF2-40B4-BE49-F238E27FC236}">
                <a16:creationId xmlns:a16="http://schemas.microsoft.com/office/drawing/2014/main" xmlns="" id="{DC2EA9F7-4A93-834E-BDBE-B1596413FE86}"/>
              </a:ext>
            </a:extLst>
          </p:cNvPr>
          <p:cNvSpPr>
            <a:spLocks noGrp="1" noChangeArrowheads="1"/>
          </p:cNvSpPr>
          <p:nvPr>
            <p:ph idx="1" hasCustomPrompt="1"/>
          </p:nvPr>
        </p:nvSpPr>
        <p:spPr bwMode="auto">
          <a:xfrm>
            <a:off x="218262" y="882192"/>
            <a:ext cx="11763662" cy="554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38" name="Picture 37">
            <a:extLst>
              <a:ext uri="{FF2B5EF4-FFF2-40B4-BE49-F238E27FC236}">
                <a16:creationId xmlns:a16="http://schemas.microsoft.com/office/drawing/2014/main" xmlns="" id="{33A2B91D-4220-C944-86E2-09625B90B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8BEE7856-D1C9-3D40-B926-05E7FC176CD3}"/>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A8579B85-65CE-404D-8812-24EA4EE858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A61DBCF8-EA0A-4B42-B6E4-9FE9DD55E9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1D677091-4E3D-9A43-B4F5-AC43053B4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02862F3D-0B94-2540-A399-EC654735AA1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3E32A314-95D2-6B47-AB5D-49351C0E9B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B5AAFE02-64DC-0A48-8F85-6CB587C7690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DD7A9557-674B-9B44-AE98-2B49C703EED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8E30E2E9-8915-1048-85F6-D57C0BA3B74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34235106-1ABF-D943-B06B-737139F1EE6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931CF9B3-336D-594C-BDAA-2A97F8540CE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28E39E5B-91B6-534F-9E53-0E1B3A1A2C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9731560F-49BE-E444-B371-6A25FD99073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940E4797-14DA-5D4A-986E-EC5028709B8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ED2FC8D7-B023-3A41-B2B2-53B2D99D406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7DA940AD-E6CA-7144-A181-414F25A176F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00F90B60-A958-F644-96CF-D1F5EA2AECA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ED83D9A7-054A-BD4C-B996-D30DCC56CCA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672465D0-A345-6F41-8C48-96A83221082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70AFCA19-33D2-AD47-9D99-F9E3EC08295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1C2F56C7-D92E-634D-BFD2-0E6950C6653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333DAEAA-FBFF-6F48-8FBA-725F4387C73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48F4948C-40D8-2545-8B43-5A392A66D5A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DB4E8921-07E7-F743-9407-D19031517E0C}"/>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C3D36904-8D6B-D64D-8C63-2155F0D750C9}"/>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CEC6CDCB-45AB-4840-96B1-AC0E5D4A5ED5}"/>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8866986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_COLOUR_BG2">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76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xmlns=""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xmlns=""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xmlns="" id="{8A16F217-5F4A-7849-B028-25F68FF3C3EE}"/>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37" name="Rectangle 2">
            <a:extLst>
              <a:ext uri="{FF2B5EF4-FFF2-40B4-BE49-F238E27FC236}">
                <a16:creationId xmlns:a16="http://schemas.microsoft.com/office/drawing/2014/main" xmlns="" id="{8297D345-0D41-B341-ACC9-1539BA9D2860}"/>
              </a:ext>
            </a:extLst>
          </p:cNvPr>
          <p:cNvSpPr>
            <a:spLocks noGrp="1" noChangeArrowheads="1"/>
          </p:cNvSpPr>
          <p:nvPr>
            <p:ph idx="1" hasCustomPrompt="1"/>
          </p:nvPr>
        </p:nvSpPr>
        <p:spPr bwMode="auto">
          <a:xfrm>
            <a:off x="218262" y="882192"/>
            <a:ext cx="11763662" cy="554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006762"/>
                </a:solidFill>
              </a:defRPr>
            </a:lvl1pPr>
            <a:lvl2pPr>
              <a:defRPr>
                <a:solidFill>
                  <a:srgbClr val="006762"/>
                </a:solidFill>
              </a:defRPr>
            </a:lvl2pPr>
            <a:lvl3pPr>
              <a:defRPr>
                <a:solidFill>
                  <a:srgbClr val="006762"/>
                </a:solidFill>
              </a:defRPr>
            </a:lvl3pPr>
            <a:lvl4pPr>
              <a:defRPr>
                <a:solidFill>
                  <a:srgbClr val="006762"/>
                </a:solidFill>
              </a:defRPr>
            </a:lvl4pPr>
            <a:lvl5pPr>
              <a:defRPr>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41" name="Picture 40">
            <a:extLst>
              <a:ext uri="{FF2B5EF4-FFF2-40B4-BE49-F238E27FC236}">
                <a16:creationId xmlns:a16="http://schemas.microsoft.com/office/drawing/2014/main" xmlns="" id="{6F492216-00B3-1F4C-9F96-3F8E039603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53D020A4-AAA0-0E46-8F82-4F2F25AF60DC}"/>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D130AEE6-5840-104D-9047-85BB639F56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67D599FE-2A89-2D4B-85E5-C1902A9C58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F5F5947A-E089-B54E-845E-2839B7AA05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BE6E3F54-F5B2-804F-BEED-3A9423631C3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47CDF1C8-EB83-7747-A49C-0D3CCBCA36C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AD9A9826-4297-2547-98A0-74792565186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180BC5C9-0521-8246-AD9C-19D3EB5371F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E2D91EA2-D86E-3943-8BAF-6BB32599DB1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2246BBDB-BE64-F24E-B788-3D0D5955959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0EF2EED0-D4A2-3C4F-ADD8-F7E494A5E6C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631BCB96-F6B7-C94C-B9FD-6C1937EF179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777C5190-BB3A-934E-8810-42BBEBF286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46E7BF2A-431D-F247-BA27-83E4763E50D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E9A4D1CC-A386-8A41-8139-B1A56CE6C4B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163FDCDA-22EA-E447-B6C1-24931EDB82D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34B15F5F-4F30-164F-9DA4-F87EFD1BB92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E13EF0D0-C5B6-1144-BC99-EAFF7B0ED75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4EFF61DF-389D-CA49-A287-4DA0F96714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DDEC7C23-469A-A74C-A65A-CD5371BD1C0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4DCA47C7-9277-3042-9FEC-23CE95F4320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B84F60E3-93CA-0E4E-BCC7-90F0BA9F261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6B55D2B5-4EA6-E44E-9079-A848111317F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8869034D-65D2-AD46-8241-0FE09662FEB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B7F1F394-4E22-234D-BFFC-2500B90F1DB6}"/>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126072B3-E16B-954C-937B-B44A7640B63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957650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F1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xmlns=""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xmlns=""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xmlns="" id="{8A16F217-5F4A-7849-B028-25F68FF3C3EE}"/>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37" name="Rectangle 2">
            <a:extLst>
              <a:ext uri="{FF2B5EF4-FFF2-40B4-BE49-F238E27FC236}">
                <a16:creationId xmlns:a16="http://schemas.microsoft.com/office/drawing/2014/main" xmlns="" id="{7C7E23D6-E0C4-8E49-95DA-B39889496A35}"/>
              </a:ext>
            </a:extLst>
          </p:cNvPr>
          <p:cNvSpPr>
            <a:spLocks noGrp="1" noChangeArrowheads="1"/>
          </p:cNvSpPr>
          <p:nvPr>
            <p:ph idx="1" hasCustomPrompt="1"/>
          </p:nvPr>
        </p:nvSpPr>
        <p:spPr bwMode="auto">
          <a:xfrm>
            <a:off x="218262" y="882192"/>
            <a:ext cx="11763662"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960136"/>
                </a:solidFill>
              </a:defRPr>
            </a:lvl1pPr>
            <a:lvl2pPr>
              <a:defRPr>
                <a:solidFill>
                  <a:srgbClr val="960136"/>
                </a:solidFill>
              </a:defRPr>
            </a:lvl2pPr>
            <a:lvl3pPr>
              <a:defRPr>
                <a:solidFill>
                  <a:srgbClr val="960136"/>
                </a:solidFill>
              </a:defRPr>
            </a:lvl3pPr>
            <a:lvl4pPr>
              <a:defRPr>
                <a:solidFill>
                  <a:srgbClr val="960136"/>
                </a:solidFill>
              </a:defRPr>
            </a:lvl4pPr>
            <a:lvl5pPr>
              <a:defRPr>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41" name="Picture 40">
            <a:extLst>
              <a:ext uri="{FF2B5EF4-FFF2-40B4-BE49-F238E27FC236}">
                <a16:creationId xmlns:a16="http://schemas.microsoft.com/office/drawing/2014/main" xmlns="" id="{A1C63FD4-AD07-8649-989B-4DD73B7CC6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80396658-B41A-1946-85D2-0F00F5FA22FD}"/>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720BD8E4-F716-EA44-A5CC-68F26A21B8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5FBF2792-8936-514E-A34C-CD0E32BDB9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51D8D44D-58CE-8547-B185-112FEC9DCEC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CD3A4948-12A6-1243-9CA1-BD76412B8B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887E7DF7-5357-CF48-9661-914BE99B6E2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AFDE70BA-D391-5D42-BF32-596AA299634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C7E7833A-B7A4-D94E-925D-A4EC128D3DD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8EBE03A8-C013-E647-935C-AC64F126398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F125B9CF-2C16-6942-891D-A8CC10E0F9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F2A20A64-308A-EB4C-9845-6FE6BEB9781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E583F5F7-8340-D246-A36D-4F0869CB3D2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79D1FFE5-9A30-BD45-9858-E0F6A68F779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E5D86026-37BC-3B49-A4C7-893A3A6CDC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F285C1D7-C1C8-7A4E-8AD5-27645B22DD5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E0DE7280-4F41-2E40-BB72-2159CFBAFC6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F13394C0-EE0E-F046-8C5A-CC0FD07D494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82EFA060-C6F0-6A42-83E1-BB270C065A8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E91D17B7-F659-DA44-842A-DCAA581741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35A48409-25CA-1F43-B477-653A5C62474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5FA122F0-D77E-1D44-BA5F-193570B8D66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E6996F27-12EC-DA40-9F73-BDE04644E1E7}"/>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179400F8-F836-6C40-B8E4-DF91C85587A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D9A5A338-FF0C-D444-94D7-016BB8EE1D75}"/>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C9BF21B3-557E-A149-99E9-907F1499E19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AA566A66-59A6-CA43-8EB8-A20FC63EA4FA}"/>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15588185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xmlns=""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xmlns=""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xmlns="" id="{8A16F217-5F4A-7849-B028-25F68FF3C3EE}"/>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37" name="Rectangle 2">
            <a:extLst>
              <a:ext uri="{FF2B5EF4-FFF2-40B4-BE49-F238E27FC236}">
                <a16:creationId xmlns:a16="http://schemas.microsoft.com/office/drawing/2014/main" xmlns="" id="{48B109FA-866B-484E-AAC9-AA7877D61F74}"/>
              </a:ext>
            </a:extLst>
          </p:cNvPr>
          <p:cNvSpPr>
            <a:spLocks noGrp="1" noChangeArrowheads="1"/>
          </p:cNvSpPr>
          <p:nvPr>
            <p:ph idx="1" hasCustomPrompt="1"/>
          </p:nvPr>
        </p:nvSpPr>
        <p:spPr bwMode="auto">
          <a:xfrm>
            <a:off x="218262" y="882192"/>
            <a:ext cx="11763662"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A75534"/>
                </a:solidFill>
              </a:defRPr>
            </a:lvl1pPr>
            <a:lvl2pPr>
              <a:defRPr>
                <a:solidFill>
                  <a:srgbClr val="A75534"/>
                </a:solidFill>
              </a:defRPr>
            </a:lvl2pPr>
            <a:lvl3pPr>
              <a:defRPr>
                <a:solidFill>
                  <a:srgbClr val="A75534"/>
                </a:solidFill>
              </a:defRPr>
            </a:lvl3pPr>
            <a:lvl4pPr>
              <a:defRPr>
                <a:solidFill>
                  <a:srgbClr val="A75534"/>
                </a:solidFill>
              </a:defRPr>
            </a:lvl4pPr>
            <a:lvl5pPr>
              <a:defRPr>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41" name="Picture 40">
            <a:extLst>
              <a:ext uri="{FF2B5EF4-FFF2-40B4-BE49-F238E27FC236}">
                <a16:creationId xmlns:a16="http://schemas.microsoft.com/office/drawing/2014/main" xmlns="" id="{3C86A017-B445-7941-BBD0-4A2EEB9C2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B4ACA101-DA26-3048-A82E-1C555FFF5F83}"/>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B2A10C12-50B9-B741-BA96-16E5AA77F8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1C2A7AD6-4378-5B47-BAF8-4618C4664C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8D7ED800-E907-6A40-A50C-775476FE748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868CE000-8191-7C45-9AB4-9AE1D1ABF70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F14DB987-66B8-6A48-84C7-2A43E8C6C8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6D78CE89-1538-E145-9E56-0EC9FBB924F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50914015-32E3-7641-8F3A-85B1AA1F52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A5C18262-4B2C-A649-A3F5-8B3FD0998A9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76AE6B7E-385B-5249-A522-49AE9218A1F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1DC8AE1B-0858-2047-90D9-8C5B02143C9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62E6C932-9BEC-E34A-843A-F798D5C61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6F7888AA-E83F-164E-A311-A2AEEBC0E7D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D01E1C22-5424-FB45-BACB-330FB6FDAD5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8AC9E924-C3B0-0E43-8AAC-0C72D326688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3BF387A1-84D1-E940-9D89-C7A3B364E23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0F4BA622-717F-2C40-BDEA-1096CF4C2A6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6F50523A-85A5-5F40-948F-A68A3431F44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06E9CC06-6372-D94D-8E94-B9F9CBF8202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BECF7359-BD97-DB47-9736-28305EB8DB1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0C061DEF-9E22-B545-9EAA-9AA03F06C08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8B10722B-B282-7B4B-BEE8-6799F22CAE7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FAEEC269-4A9C-544B-AFB8-5015CEF0137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7B1C3952-0FE2-214B-8286-378A19FD3DB4}"/>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45708676-A3D0-EF4F-81F9-5A47BE53FF2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F123CE14-0AEF-1C44-BE5D-CEE8CAF2FB69}"/>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9945979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xmlns="" id="{2FDEDD14-D71C-FA46-B659-781FB04D4CD6}"/>
              </a:ext>
            </a:extLst>
          </p:cNvPr>
          <p:cNvSpPr/>
          <p:nvPr userDrawn="1"/>
        </p:nvSpPr>
        <p:spPr>
          <a:xfrm>
            <a:off x="-6566" y="-2"/>
            <a:ext cx="12198565" cy="6858002"/>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xmlns=""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xmlns=""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xmlns="" id="{8A16F217-5F4A-7849-B028-25F68FF3C3EE}"/>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37" name="Rectangle 2">
            <a:extLst>
              <a:ext uri="{FF2B5EF4-FFF2-40B4-BE49-F238E27FC236}">
                <a16:creationId xmlns:a16="http://schemas.microsoft.com/office/drawing/2014/main" xmlns="" id="{AFE3D2EE-9466-FE40-B2A2-43D0EF22C1F3}"/>
              </a:ext>
            </a:extLst>
          </p:cNvPr>
          <p:cNvSpPr>
            <a:spLocks noGrp="1" noChangeArrowheads="1"/>
          </p:cNvSpPr>
          <p:nvPr>
            <p:ph idx="1" hasCustomPrompt="1"/>
          </p:nvPr>
        </p:nvSpPr>
        <p:spPr bwMode="auto">
          <a:xfrm>
            <a:off x="218262" y="882192"/>
            <a:ext cx="11763662"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1E3378"/>
                </a:solidFill>
              </a:defRPr>
            </a:lvl1pPr>
            <a:lvl2pPr>
              <a:defRPr>
                <a:solidFill>
                  <a:srgbClr val="1E3378"/>
                </a:solidFill>
              </a:defRPr>
            </a:lvl2pPr>
            <a:lvl3pPr>
              <a:defRPr>
                <a:solidFill>
                  <a:srgbClr val="1E3378"/>
                </a:solidFill>
              </a:defRPr>
            </a:lvl3pPr>
            <a:lvl4pPr>
              <a:defRPr>
                <a:solidFill>
                  <a:srgbClr val="1E3378"/>
                </a:solidFill>
              </a:defRPr>
            </a:lvl4pPr>
            <a:lvl5pPr>
              <a:defRPr>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41" name="Picture 40">
            <a:extLst>
              <a:ext uri="{FF2B5EF4-FFF2-40B4-BE49-F238E27FC236}">
                <a16:creationId xmlns:a16="http://schemas.microsoft.com/office/drawing/2014/main" xmlns="" id="{AF28F19B-7C3E-084C-9576-DD78AF4F52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2" name="Group 171">
            <a:extLst>
              <a:ext uri="{FF2B5EF4-FFF2-40B4-BE49-F238E27FC236}">
                <a16:creationId xmlns:a16="http://schemas.microsoft.com/office/drawing/2014/main" xmlns="" id="{3980DFC1-CC94-774D-A03F-D7294F65451E}"/>
              </a:ext>
            </a:extLst>
          </p:cNvPr>
          <p:cNvGrpSpPr/>
          <p:nvPr userDrawn="1"/>
        </p:nvGrpSpPr>
        <p:grpSpPr>
          <a:xfrm>
            <a:off x="226688" y="6572055"/>
            <a:ext cx="9280921" cy="144114"/>
            <a:chOff x="226688" y="6572055"/>
            <a:chExt cx="9280921" cy="144114"/>
          </a:xfrm>
        </p:grpSpPr>
        <p:pic>
          <p:nvPicPr>
            <p:cNvPr id="173" name="Picture 172" descr="at.png">
              <a:extLst>
                <a:ext uri="{FF2B5EF4-FFF2-40B4-BE49-F238E27FC236}">
                  <a16:creationId xmlns:a16="http://schemas.microsoft.com/office/drawing/2014/main" xmlns="" id="{F387236C-E9B8-4B41-9114-C28AC556C6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xmlns="" id="{7A73F97E-1CA9-8243-AF17-77C07FFCB2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xmlns="" id="{43CBBB78-4D8D-9F47-A112-79064DF79AB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xmlns="" id="{879E38E4-9B68-D047-B71C-D08E6B06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xmlns="" id="{DB7C0E25-B4F5-3649-9CE4-F70FAAD058D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xmlns="" id="{4FA38D3A-F40C-EE48-93FF-D6E2F862D93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xmlns="" id="{7AEF6048-636D-3D4D-BC42-2153C86AE03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xmlns="" id="{08E4114A-51C4-3F4B-B8F5-06425353BA6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xmlns="" id="{60E2AAD1-718A-2E47-8142-683770A658E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xmlns="" id="{1A6C2326-AE11-D54F-9107-6D8B6B80EEF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xmlns="" id="{8A833B57-F4D9-DF4F-8CC3-9601EAFE9AF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xmlns="" id="{5DCDD42C-E001-B843-A955-6587382EE3A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xmlns="" id="{C34F8BE9-9EAC-E843-AD17-A5B97D20717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xmlns="" id="{DF49D2B4-AE08-6C48-A075-6181F924018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xmlns="" id="{710509CE-7C9A-114F-AB3D-5F35D385C50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xmlns="" id="{4195739E-A5BF-E34B-B8DB-CE3A2CBBB524}"/>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xmlns="" id="{E1FCDB9A-3A1E-414B-8373-6F8F633BBF8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xmlns="" id="{A9888CA0-8E68-C54D-9A53-2CCD1B4A93D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xmlns="" id="{8A4CBC9F-52B5-2A48-A4F1-F355B8C9EE3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xmlns="" id="{A5640869-6CD1-2341-9EA2-66D5FC30673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xmlns="" id="{CA310B31-1C72-0C42-AF3E-880234982C3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xmlns="" id="{D4AC8D70-9226-CC45-9106-DD83403133D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xmlns="" id="{3E5EFDBF-9533-6D43-A6A1-65C9CDDA8D3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xmlns="" id="{B9DC287E-D98B-3943-AF8E-9B224CE7C792}"/>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xmlns="" id="{BD260898-5519-6B4F-B6B1-2DE6F95519D5}"/>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15794293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14" name="Rectangle 13"/>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5E6F"/>
              </a:solidFill>
            </a:endParaRPr>
          </a:p>
        </p:txBody>
      </p:sp>
      <p:sp>
        <p:nvSpPr>
          <p:cNvPr id="9" name="Rectangle 8"/>
          <p:cNvSpPr/>
          <p:nvPr userDrawn="1"/>
        </p:nvSpPr>
        <p:spPr>
          <a:xfrm flipH="1">
            <a:off x="4686300" y="2011304"/>
            <a:ext cx="2819400" cy="2819034"/>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userDrawn="1"/>
        </p:nvSpPr>
        <p:spPr>
          <a:xfrm>
            <a:off x="4686298" y="4524206"/>
            <a:ext cx="2812781" cy="314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400">
              <a:solidFill>
                <a:srgbClr val="8197A6"/>
              </a:solidFill>
              <a:latin typeface="Arial" charset="0"/>
              <a:ea typeface="Arial" charset="0"/>
              <a:cs typeface="Arial" charset="0"/>
            </a:endParaRPr>
          </a:p>
        </p:txBody>
      </p:sp>
      <p:sp>
        <p:nvSpPr>
          <p:cNvPr id="17" name="Text Placeholder 2"/>
          <p:cNvSpPr>
            <a:spLocks noGrp="1"/>
          </p:cNvSpPr>
          <p:nvPr>
            <p:ph type="body" idx="14" hasCustomPrompt="1"/>
          </p:nvPr>
        </p:nvSpPr>
        <p:spPr>
          <a:xfrm>
            <a:off x="4686298" y="2041526"/>
            <a:ext cx="2819402"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Subtitle 2"/>
          <p:cNvSpPr txBox="1">
            <a:spLocks/>
          </p:cNvSpPr>
          <p:nvPr userDrawn="1"/>
        </p:nvSpPr>
        <p:spPr>
          <a:xfrm>
            <a:off x="4686298" y="1740022"/>
            <a:ext cx="2819402" cy="2615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100" noProof="0">
                <a:solidFill>
                  <a:srgbClr val="8197A6"/>
                </a:solidFill>
                <a:latin typeface="Arial" charset="0"/>
                <a:ea typeface="Arial" charset="0"/>
                <a:cs typeface="Arial" charset="0"/>
              </a:rPr>
              <a:t>Produced by</a:t>
            </a:r>
          </a:p>
        </p:txBody>
      </p:sp>
      <p:sp>
        <p:nvSpPr>
          <p:cNvPr id="8" name="Text Placeholder 2">
            <a:extLst>
              <a:ext uri="{FF2B5EF4-FFF2-40B4-BE49-F238E27FC236}">
                <a16:creationId xmlns:a16="http://schemas.microsoft.com/office/drawing/2014/main" xmlns="" id="{685FD51B-FCED-4645-B034-140CE779462A}"/>
              </a:ext>
            </a:extLst>
          </p:cNvPr>
          <p:cNvSpPr>
            <a:spLocks noGrp="1"/>
          </p:cNvSpPr>
          <p:nvPr>
            <p:ph type="body" idx="15" hasCustomPrompt="1"/>
          </p:nvPr>
        </p:nvSpPr>
        <p:spPr>
          <a:xfrm>
            <a:off x="4686298" y="4406773"/>
            <a:ext cx="2819402"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3444170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xmlns="" id="{0CCE86EE-FAF5-8242-9AAA-84B411A46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xmlns="" id="{068F92FD-2519-D543-9089-A37EB34C04EF}"/>
              </a:ext>
            </a:extLst>
          </p:cNvPr>
          <p:cNvSpPr/>
          <p:nvPr userDrawn="1"/>
        </p:nvSpPr>
        <p:spPr>
          <a:xfrm>
            <a:off x="0" y="0"/>
            <a:ext cx="12198565"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6">
            <a:extLst>
              <a:ext uri="{FF2B5EF4-FFF2-40B4-BE49-F238E27FC236}">
                <a16:creationId xmlns:a16="http://schemas.microsoft.com/office/drawing/2014/main" xmlns="" id="{888E3B14-3793-5D4B-93AB-F1D2640DCC2B}"/>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4" name="Content Placeholder 2">
            <a:extLst>
              <a:ext uri="{FF2B5EF4-FFF2-40B4-BE49-F238E27FC236}">
                <a16:creationId xmlns:a16="http://schemas.microsoft.com/office/drawing/2014/main" xmlns="" id="{B4A229B3-FF58-3440-B102-C3CCFC2697D9}"/>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1" name="Picture 40">
            <a:extLst>
              <a:ext uri="{FF2B5EF4-FFF2-40B4-BE49-F238E27FC236}">
                <a16:creationId xmlns:a16="http://schemas.microsoft.com/office/drawing/2014/main" xmlns="" id="{D7E24DB6-78A7-4845-8831-1235460FBD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200" name="Group 199">
            <a:extLst>
              <a:ext uri="{FF2B5EF4-FFF2-40B4-BE49-F238E27FC236}">
                <a16:creationId xmlns:a16="http://schemas.microsoft.com/office/drawing/2014/main" xmlns="" id="{276D1F80-7654-0E47-8F32-B1E8C6340E74}"/>
              </a:ext>
            </a:extLst>
          </p:cNvPr>
          <p:cNvGrpSpPr/>
          <p:nvPr userDrawn="1"/>
        </p:nvGrpSpPr>
        <p:grpSpPr>
          <a:xfrm>
            <a:off x="226688" y="6572055"/>
            <a:ext cx="9280921" cy="144114"/>
            <a:chOff x="226688" y="6572055"/>
            <a:chExt cx="9280921" cy="144114"/>
          </a:xfrm>
        </p:grpSpPr>
        <p:pic>
          <p:nvPicPr>
            <p:cNvPr id="201" name="Picture 200" descr="at.png">
              <a:extLst>
                <a:ext uri="{FF2B5EF4-FFF2-40B4-BE49-F238E27FC236}">
                  <a16:creationId xmlns:a16="http://schemas.microsoft.com/office/drawing/2014/main" xmlns="" id="{5E461615-D7E0-AE4E-9FA9-C43A9099CD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202" name="Picture 201" descr="be.png">
              <a:extLst>
                <a:ext uri="{FF2B5EF4-FFF2-40B4-BE49-F238E27FC236}">
                  <a16:creationId xmlns:a16="http://schemas.microsoft.com/office/drawing/2014/main" xmlns="" id="{0DAF65D3-4826-8A4B-97FA-344AFBA12B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203" name="Picture 202" descr="ch.png">
              <a:extLst>
                <a:ext uri="{FF2B5EF4-FFF2-40B4-BE49-F238E27FC236}">
                  <a16:creationId xmlns:a16="http://schemas.microsoft.com/office/drawing/2014/main" xmlns="" id="{8FBB5003-EEA5-A04B-8BA3-4D19A203678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204" name="Picture 203" descr="cz.png">
              <a:extLst>
                <a:ext uri="{FF2B5EF4-FFF2-40B4-BE49-F238E27FC236}">
                  <a16:creationId xmlns:a16="http://schemas.microsoft.com/office/drawing/2014/main" xmlns="" id="{BD9B7C97-04C1-0E45-9D1B-2CA73EE03DB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205" name="Picture 204" descr="de.png">
              <a:extLst>
                <a:ext uri="{FF2B5EF4-FFF2-40B4-BE49-F238E27FC236}">
                  <a16:creationId xmlns:a16="http://schemas.microsoft.com/office/drawing/2014/main" xmlns="" id="{9F66DB14-8526-414A-96E9-9361C750EA6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206" name="Picture 205" descr="dk.png">
              <a:extLst>
                <a:ext uri="{FF2B5EF4-FFF2-40B4-BE49-F238E27FC236}">
                  <a16:creationId xmlns:a16="http://schemas.microsoft.com/office/drawing/2014/main" xmlns="" id="{2E1AD40D-06D5-0942-AA71-43BA27B5C59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207" name="Picture 206" descr="ee.png">
              <a:extLst>
                <a:ext uri="{FF2B5EF4-FFF2-40B4-BE49-F238E27FC236}">
                  <a16:creationId xmlns:a16="http://schemas.microsoft.com/office/drawing/2014/main" xmlns="" id="{75D2729B-4306-3D4F-AA2D-367EA68EA98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208" name="Picture 207" descr="es.png">
              <a:extLst>
                <a:ext uri="{FF2B5EF4-FFF2-40B4-BE49-F238E27FC236}">
                  <a16:creationId xmlns:a16="http://schemas.microsoft.com/office/drawing/2014/main" xmlns="" id="{E1843977-92E8-DA4A-B3DB-93D08AE3299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209" name="Picture 208" descr="fi.png">
              <a:extLst>
                <a:ext uri="{FF2B5EF4-FFF2-40B4-BE49-F238E27FC236}">
                  <a16:creationId xmlns:a16="http://schemas.microsoft.com/office/drawing/2014/main" xmlns="" id="{C2C0EE73-92F6-D841-83F1-E72ACFBEFF5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210" name="Picture 209" descr="fr.png">
              <a:extLst>
                <a:ext uri="{FF2B5EF4-FFF2-40B4-BE49-F238E27FC236}">
                  <a16:creationId xmlns:a16="http://schemas.microsoft.com/office/drawing/2014/main" xmlns="" id="{BD2DB7D8-71F8-4C44-AE21-7AEE277D506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211" name="Picture 210" descr="gr.png">
              <a:extLst>
                <a:ext uri="{FF2B5EF4-FFF2-40B4-BE49-F238E27FC236}">
                  <a16:creationId xmlns:a16="http://schemas.microsoft.com/office/drawing/2014/main" xmlns="" id="{87F8565D-C719-CB48-89A8-94EA45640B0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212" name="Picture 211" descr="hu.png">
              <a:extLst>
                <a:ext uri="{FF2B5EF4-FFF2-40B4-BE49-F238E27FC236}">
                  <a16:creationId xmlns:a16="http://schemas.microsoft.com/office/drawing/2014/main" xmlns="" id="{CE45FD53-B4E4-A041-A7FF-E886F1FD83D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213" name="Picture 212" descr="ie.png">
              <a:extLst>
                <a:ext uri="{FF2B5EF4-FFF2-40B4-BE49-F238E27FC236}">
                  <a16:creationId xmlns:a16="http://schemas.microsoft.com/office/drawing/2014/main" xmlns="" id="{CBB6CC6A-E766-8B41-BD74-ABB12A6929F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214" name="Picture 213" descr="it.png">
              <a:extLst>
                <a:ext uri="{FF2B5EF4-FFF2-40B4-BE49-F238E27FC236}">
                  <a16:creationId xmlns:a16="http://schemas.microsoft.com/office/drawing/2014/main" xmlns="" id="{E4E96C20-A8CB-674A-A1E8-10C9AF16369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215" name="Picture 214" descr="lu.png">
              <a:extLst>
                <a:ext uri="{FF2B5EF4-FFF2-40B4-BE49-F238E27FC236}">
                  <a16:creationId xmlns:a16="http://schemas.microsoft.com/office/drawing/2014/main" xmlns="" id="{92831380-A10D-884E-9BED-97F9BDEEBA2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216" name="Picture 215" descr="nl.png">
              <a:extLst>
                <a:ext uri="{FF2B5EF4-FFF2-40B4-BE49-F238E27FC236}">
                  <a16:creationId xmlns:a16="http://schemas.microsoft.com/office/drawing/2014/main" xmlns="" id="{FCD38D3F-E9F0-D84D-A774-4970ED3EC4C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217" name="Picture 216" descr="no.png">
              <a:extLst>
                <a:ext uri="{FF2B5EF4-FFF2-40B4-BE49-F238E27FC236}">
                  <a16:creationId xmlns:a16="http://schemas.microsoft.com/office/drawing/2014/main" xmlns="" id="{5BF59EF4-4008-2B41-BF02-E51C759F387C}"/>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218" name="Picture 217" descr="pl.png">
              <a:extLst>
                <a:ext uri="{FF2B5EF4-FFF2-40B4-BE49-F238E27FC236}">
                  <a16:creationId xmlns:a16="http://schemas.microsoft.com/office/drawing/2014/main" xmlns="" id="{623FA197-1EC1-A44A-8E9A-AC99119A0D3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219" name="Picture 218" descr="pt.png">
              <a:extLst>
                <a:ext uri="{FF2B5EF4-FFF2-40B4-BE49-F238E27FC236}">
                  <a16:creationId xmlns:a16="http://schemas.microsoft.com/office/drawing/2014/main" xmlns="" id="{1A72D0C1-2EC4-1645-949D-877949C011E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220" name="Picture 219" descr="ro.png">
              <a:extLst>
                <a:ext uri="{FF2B5EF4-FFF2-40B4-BE49-F238E27FC236}">
                  <a16:creationId xmlns:a16="http://schemas.microsoft.com/office/drawing/2014/main" xmlns="" id="{6D6E7A0C-7415-3A40-83CF-F06468DE13D9}"/>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221" name="Picture 220" descr="se.png">
              <a:extLst>
                <a:ext uri="{FF2B5EF4-FFF2-40B4-BE49-F238E27FC236}">
                  <a16:creationId xmlns:a16="http://schemas.microsoft.com/office/drawing/2014/main" xmlns="" id="{AE061E90-4225-134F-89B1-811436143A4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222" name="Picture 221" descr="uk.png">
              <a:extLst>
                <a:ext uri="{FF2B5EF4-FFF2-40B4-BE49-F238E27FC236}">
                  <a16:creationId xmlns:a16="http://schemas.microsoft.com/office/drawing/2014/main" xmlns="" id="{BEEF7B18-7E4B-0E49-8C10-CD484B9A75B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223" name="Picture 222" descr="ca.png">
              <a:extLst>
                <a:ext uri="{FF2B5EF4-FFF2-40B4-BE49-F238E27FC236}">
                  <a16:creationId xmlns:a16="http://schemas.microsoft.com/office/drawing/2014/main" xmlns="" id="{E8751E0A-41E6-6D43-980E-BF830F9DB0A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224" name="Picture 223">
              <a:extLst>
                <a:ext uri="{FF2B5EF4-FFF2-40B4-BE49-F238E27FC236}">
                  <a16:creationId xmlns:a16="http://schemas.microsoft.com/office/drawing/2014/main" xmlns="" id="{10BBD7D6-2EAA-2B40-ABBB-33405E2CFB2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225" name="Picture 224" descr="si.png">
              <a:extLst>
                <a:ext uri="{FF2B5EF4-FFF2-40B4-BE49-F238E27FC236}">
                  <a16:creationId xmlns:a16="http://schemas.microsoft.com/office/drawing/2014/main" xmlns="" id="{E7981EC3-C022-5E4D-9082-1C236E03302F}"/>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330227501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A5E70-B245-8E4F-82BB-81B61D2B4C62}"/>
              </a:ext>
            </a:extLst>
          </p:cNvPr>
          <p:cNvSpPr>
            <a:spLocks noGrp="1"/>
          </p:cNvSpPr>
          <p:nvPr>
            <p:ph type="title" hasCustomPrompt="1"/>
          </p:nvPr>
        </p:nvSpPr>
        <p:spPr/>
        <p:txBody>
          <a:bodyPr/>
          <a:lstStyle/>
          <a:p>
            <a:r>
              <a:rPr lang="en-US" dirty="0"/>
              <a:t>CLICK TO EDIT MASTER TITLE STYLE</a:t>
            </a:r>
            <a:endParaRPr lang="it-IT" dirty="0"/>
          </a:p>
        </p:txBody>
      </p:sp>
      <p:cxnSp>
        <p:nvCxnSpPr>
          <p:cNvPr id="3" name="Straight Connector 2">
            <a:extLst>
              <a:ext uri="{FF2B5EF4-FFF2-40B4-BE49-F238E27FC236}">
                <a16:creationId xmlns:a16="http://schemas.microsoft.com/office/drawing/2014/main" xmlns="" id="{4D5AB551-3A27-7E4B-A2F3-D5E9E79F24A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589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AE1A4AD3-76D1-0746-83B3-49CBFBCC32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13"/>
          <a:stretch/>
        </p:blipFill>
        <p:spPr>
          <a:xfrm>
            <a:off x="0" y="-1"/>
            <a:ext cx="12191999" cy="6858001"/>
          </a:xfrm>
          <a:prstGeom prst="rect">
            <a:avLst/>
          </a:prstGeom>
        </p:spPr>
      </p:pic>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xmlns="" id="{1287EEBF-0EDA-9340-A30E-4FA560184038}"/>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2" name="Content Placeholder 2">
            <a:extLst>
              <a:ext uri="{FF2B5EF4-FFF2-40B4-BE49-F238E27FC236}">
                <a16:creationId xmlns:a16="http://schemas.microsoft.com/office/drawing/2014/main" xmlns="" id="{A03961FB-0416-4444-90C7-335CE570E223}"/>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xmlns="" id="{22DB9BC1-7E39-DF4B-B964-008B6B272F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71" name="Group 170">
            <a:extLst>
              <a:ext uri="{FF2B5EF4-FFF2-40B4-BE49-F238E27FC236}">
                <a16:creationId xmlns:a16="http://schemas.microsoft.com/office/drawing/2014/main" xmlns="" id="{6F87CCCC-BD80-1E48-BB0B-557C4BD838A5}"/>
              </a:ext>
            </a:extLst>
          </p:cNvPr>
          <p:cNvGrpSpPr/>
          <p:nvPr userDrawn="1"/>
        </p:nvGrpSpPr>
        <p:grpSpPr>
          <a:xfrm>
            <a:off x="226688" y="6572055"/>
            <a:ext cx="9280921" cy="144114"/>
            <a:chOff x="226688" y="6572055"/>
            <a:chExt cx="9280921" cy="144114"/>
          </a:xfrm>
        </p:grpSpPr>
        <p:pic>
          <p:nvPicPr>
            <p:cNvPr id="172" name="Picture 171" descr="at.png">
              <a:extLst>
                <a:ext uri="{FF2B5EF4-FFF2-40B4-BE49-F238E27FC236}">
                  <a16:creationId xmlns:a16="http://schemas.microsoft.com/office/drawing/2014/main" xmlns="" id="{8B4EE296-1188-584D-B6B4-976C0635D24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3" name="Picture 172" descr="be.png">
              <a:extLst>
                <a:ext uri="{FF2B5EF4-FFF2-40B4-BE49-F238E27FC236}">
                  <a16:creationId xmlns:a16="http://schemas.microsoft.com/office/drawing/2014/main" xmlns="" id="{F92E99E7-028A-084A-83EF-F4D5692EF9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4" name="Picture 173" descr="ch.png">
              <a:extLst>
                <a:ext uri="{FF2B5EF4-FFF2-40B4-BE49-F238E27FC236}">
                  <a16:creationId xmlns:a16="http://schemas.microsoft.com/office/drawing/2014/main" xmlns="" id="{4CCD308B-CCAD-C94C-9815-E7CAB0E1394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5" name="Picture 174" descr="cz.png">
              <a:extLst>
                <a:ext uri="{FF2B5EF4-FFF2-40B4-BE49-F238E27FC236}">
                  <a16:creationId xmlns:a16="http://schemas.microsoft.com/office/drawing/2014/main" xmlns="" id="{6545A7D7-1011-3A48-9039-A11CCC03CFA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6" name="Picture 175" descr="de.png">
              <a:extLst>
                <a:ext uri="{FF2B5EF4-FFF2-40B4-BE49-F238E27FC236}">
                  <a16:creationId xmlns:a16="http://schemas.microsoft.com/office/drawing/2014/main" xmlns="" id="{17E342EF-0ECE-564E-9574-D8B891DB53F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7" name="Picture 176" descr="dk.png">
              <a:extLst>
                <a:ext uri="{FF2B5EF4-FFF2-40B4-BE49-F238E27FC236}">
                  <a16:creationId xmlns:a16="http://schemas.microsoft.com/office/drawing/2014/main" xmlns="" id="{1E9E865B-1A2E-AB4B-A68B-DD78B97AB3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8" name="Picture 177" descr="ee.png">
              <a:extLst>
                <a:ext uri="{FF2B5EF4-FFF2-40B4-BE49-F238E27FC236}">
                  <a16:creationId xmlns:a16="http://schemas.microsoft.com/office/drawing/2014/main" xmlns="" id="{7DB47244-86EF-6343-B8DA-D21FF11CF6A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79" name="Picture 178" descr="es.png">
              <a:extLst>
                <a:ext uri="{FF2B5EF4-FFF2-40B4-BE49-F238E27FC236}">
                  <a16:creationId xmlns:a16="http://schemas.microsoft.com/office/drawing/2014/main" xmlns="" id="{7A9C59CD-9A2F-5D46-B18F-FAD0933899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0" name="Picture 179" descr="fi.png">
              <a:extLst>
                <a:ext uri="{FF2B5EF4-FFF2-40B4-BE49-F238E27FC236}">
                  <a16:creationId xmlns:a16="http://schemas.microsoft.com/office/drawing/2014/main" xmlns="" id="{ED070DB3-1594-234B-AAEF-82A31D5845D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1" name="Picture 180" descr="fr.png">
              <a:extLst>
                <a:ext uri="{FF2B5EF4-FFF2-40B4-BE49-F238E27FC236}">
                  <a16:creationId xmlns:a16="http://schemas.microsoft.com/office/drawing/2014/main" xmlns="" id="{EEBFD938-AAA8-A244-88A5-99CAA64B579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2" name="Picture 181" descr="gr.png">
              <a:extLst>
                <a:ext uri="{FF2B5EF4-FFF2-40B4-BE49-F238E27FC236}">
                  <a16:creationId xmlns:a16="http://schemas.microsoft.com/office/drawing/2014/main" xmlns="" id="{3D7873E5-328D-CD4B-9B1F-FFFE47A390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3" name="Picture 182" descr="hu.png">
              <a:extLst>
                <a:ext uri="{FF2B5EF4-FFF2-40B4-BE49-F238E27FC236}">
                  <a16:creationId xmlns:a16="http://schemas.microsoft.com/office/drawing/2014/main" xmlns="" id="{D64CD046-C3B1-5D48-8A7D-A138E4E1AA0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4" name="Picture 183" descr="ie.png">
              <a:extLst>
                <a:ext uri="{FF2B5EF4-FFF2-40B4-BE49-F238E27FC236}">
                  <a16:creationId xmlns:a16="http://schemas.microsoft.com/office/drawing/2014/main" xmlns="" id="{5BA6F1C0-CB51-2B45-BCAE-07242F47CFD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5" name="Picture 184" descr="it.png">
              <a:extLst>
                <a:ext uri="{FF2B5EF4-FFF2-40B4-BE49-F238E27FC236}">
                  <a16:creationId xmlns:a16="http://schemas.microsoft.com/office/drawing/2014/main" xmlns="" id="{640D52E1-8010-3D4D-8C7A-FBC578DB8B4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6" name="Picture 185" descr="lu.png">
              <a:extLst>
                <a:ext uri="{FF2B5EF4-FFF2-40B4-BE49-F238E27FC236}">
                  <a16:creationId xmlns:a16="http://schemas.microsoft.com/office/drawing/2014/main" xmlns="" id="{5C5D2962-4C1A-5843-8489-C0DB23EB11C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7" name="Picture 186" descr="nl.png">
              <a:extLst>
                <a:ext uri="{FF2B5EF4-FFF2-40B4-BE49-F238E27FC236}">
                  <a16:creationId xmlns:a16="http://schemas.microsoft.com/office/drawing/2014/main" xmlns="" id="{1A4937DC-BFAE-8B48-8190-200BC3AC306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8" name="Picture 187" descr="no.png">
              <a:extLst>
                <a:ext uri="{FF2B5EF4-FFF2-40B4-BE49-F238E27FC236}">
                  <a16:creationId xmlns:a16="http://schemas.microsoft.com/office/drawing/2014/main" xmlns="" id="{2AC68A5D-2660-2F41-9223-5F82847CDB5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89" name="Picture 188" descr="pl.png">
              <a:extLst>
                <a:ext uri="{FF2B5EF4-FFF2-40B4-BE49-F238E27FC236}">
                  <a16:creationId xmlns:a16="http://schemas.microsoft.com/office/drawing/2014/main" xmlns="" id="{381E5BDC-FB4E-1343-AFD0-7D99418DECA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0" name="Picture 189" descr="pt.png">
              <a:extLst>
                <a:ext uri="{FF2B5EF4-FFF2-40B4-BE49-F238E27FC236}">
                  <a16:creationId xmlns:a16="http://schemas.microsoft.com/office/drawing/2014/main" xmlns="" id="{7068F45F-32EE-8348-AEF1-A03D3FD40DF5}"/>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1" name="Picture 190" descr="ro.png">
              <a:extLst>
                <a:ext uri="{FF2B5EF4-FFF2-40B4-BE49-F238E27FC236}">
                  <a16:creationId xmlns:a16="http://schemas.microsoft.com/office/drawing/2014/main" xmlns="" id="{56161D27-A7E4-1940-8969-CECD47DCCC0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2" name="Picture 191" descr="se.png">
              <a:extLst>
                <a:ext uri="{FF2B5EF4-FFF2-40B4-BE49-F238E27FC236}">
                  <a16:creationId xmlns:a16="http://schemas.microsoft.com/office/drawing/2014/main" xmlns="" id="{9B34796E-51DB-E243-B6E8-CD977F2BEF6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3" name="Picture 192" descr="uk.png">
              <a:extLst>
                <a:ext uri="{FF2B5EF4-FFF2-40B4-BE49-F238E27FC236}">
                  <a16:creationId xmlns:a16="http://schemas.microsoft.com/office/drawing/2014/main" xmlns="" id="{51B774C7-421D-F44B-AE3B-DCF50766C5F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4" name="Picture 193" descr="ca.png">
              <a:extLst>
                <a:ext uri="{FF2B5EF4-FFF2-40B4-BE49-F238E27FC236}">
                  <a16:creationId xmlns:a16="http://schemas.microsoft.com/office/drawing/2014/main" xmlns="" id="{CEE34526-6CB3-514C-BE41-E5EA55FCC96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5" name="Picture 194">
              <a:extLst>
                <a:ext uri="{FF2B5EF4-FFF2-40B4-BE49-F238E27FC236}">
                  <a16:creationId xmlns:a16="http://schemas.microsoft.com/office/drawing/2014/main" xmlns="" id="{66DF7AED-F1EF-9348-AD18-A80AFACC065A}"/>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6" name="Picture 195" descr="si.png">
              <a:extLst>
                <a:ext uri="{FF2B5EF4-FFF2-40B4-BE49-F238E27FC236}">
                  <a16:creationId xmlns:a16="http://schemas.microsoft.com/office/drawing/2014/main" xmlns="" id="{78719F2F-5F0E-424E-8957-79022859AA80}"/>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963536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5" name="Rectangle 6">
            <a:extLst>
              <a:ext uri="{FF2B5EF4-FFF2-40B4-BE49-F238E27FC236}">
                <a16:creationId xmlns:a16="http://schemas.microsoft.com/office/drawing/2014/main" xmlns="" id="{AEB551CF-2079-1143-8BDA-FEB21A64A21E}"/>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96" name="Content Placeholder 2">
            <a:extLst>
              <a:ext uri="{FF2B5EF4-FFF2-40B4-BE49-F238E27FC236}">
                <a16:creationId xmlns:a16="http://schemas.microsoft.com/office/drawing/2014/main" xmlns="" id="{F021545F-0645-6340-A8C0-98EBAD6738C6}"/>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2" name="Picture 91">
            <a:extLst>
              <a:ext uri="{FF2B5EF4-FFF2-40B4-BE49-F238E27FC236}">
                <a16:creationId xmlns:a16="http://schemas.microsoft.com/office/drawing/2014/main" xmlns="" id="{6A952114-5369-D145-9AA5-C7D04E9820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221" name="Group 220">
            <a:extLst>
              <a:ext uri="{FF2B5EF4-FFF2-40B4-BE49-F238E27FC236}">
                <a16:creationId xmlns:a16="http://schemas.microsoft.com/office/drawing/2014/main" xmlns="" id="{583C7F1E-0F53-4C44-8CB0-D8D28BDFD86E}"/>
              </a:ext>
            </a:extLst>
          </p:cNvPr>
          <p:cNvGrpSpPr/>
          <p:nvPr userDrawn="1"/>
        </p:nvGrpSpPr>
        <p:grpSpPr>
          <a:xfrm>
            <a:off x="226688" y="6572055"/>
            <a:ext cx="9280921" cy="144114"/>
            <a:chOff x="226688" y="6572055"/>
            <a:chExt cx="9280921" cy="144114"/>
          </a:xfrm>
        </p:grpSpPr>
        <p:pic>
          <p:nvPicPr>
            <p:cNvPr id="222" name="Picture 221" descr="at.png">
              <a:extLst>
                <a:ext uri="{FF2B5EF4-FFF2-40B4-BE49-F238E27FC236}">
                  <a16:creationId xmlns:a16="http://schemas.microsoft.com/office/drawing/2014/main" xmlns="" id="{9F8CBE46-CFD4-C040-B51C-81CC9C0B84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223" name="Picture 222" descr="be.png">
              <a:extLst>
                <a:ext uri="{FF2B5EF4-FFF2-40B4-BE49-F238E27FC236}">
                  <a16:creationId xmlns:a16="http://schemas.microsoft.com/office/drawing/2014/main" xmlns="" id="{BDA6C7BF-CB4E-0845-8B4B-A93C1FB2B5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224" name="Picture 223" descr="ch.png">
              <a:extLst>
                <a:ext uri="{FF2B5EF4-FFF2-40B4-BE49-F238E27FC236}">
                  <a16:creationId xmlns:a16="http://schemas.microsoft.com/office/drawing/2014/main" xmlns="" id="{5FF7F18D-B1A6-E348-B0CA-F76DDC4110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225" name="Picture 224" descr="cz.png">
              <a:extLst>
                <a:ext uri="{FF2B5EF4-FFF2-40B4-BE49-F238E27FC236}">
                  <a16:creationId xmlns:a16="http://schemas.microsoft.com/office/drawing/2014/main" xmlns="" id="{E8F88A83-E552-C44E-960D-36DD19AD983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226" name="Picture 225" descr="de.png">
              <a:extLst>
                <a:ext uri="{FF2B5EF4-FFF2-40B4-BE49-F238E27FC236}">
                  <a16:creationId xmlns:a16="http://schemas.microsoft.com/office/drawing/2014/main" xmlns="" id="{C0890234-E227-FB48-ACF3-96A7279C9B7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227" name="Picture 226" descr="dk.png">
              <a:extLst>
                <a:ext uri="{FF2B5EF4-FFF2-40B4-BE49-F238E27FC236}">
                  <a16:creationId xmlns:a16="http://schemas.microsoft.com/office/drawing/2014/main" xmlns="" id="{995B88F2-9D49-D045-86EE-586F43241BD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228" name="Picture 227" descr="ee.png">
              <a:extLst>
                <a:ext uri="{FF2B5EF4-FFF2-40B4-BE49-F238E27FC236}">
                  <a16:creationId xmlns:a16="http://schemas.microsoft.com/office/drawing/2014/main" xmlns="" id="{1EA4F2ED-4713-114B-A49C-7EC620A234F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229" name="Picture 228" descr="es.png">
              <a:extLst>
                <a:ext uri="{FF2B5EF4-FFF2-40B4-BE49-F238E27FC236}">
                  <a16:creationId xmlns:a16="http://schemas.microsoft.com/office/drawing/2014/main" xmlns="" id="{20920ABB-FA8D-124E-8E8A-A64AB48AD3B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230" name="Picture 229" descr="fi.png">
              <a:extLst>
                <a:ext uri="{FF2B5EF4-FFF2-40B4-BE49-F238E27FC236}">
                  <a16:creationId xmlns:a16="http://schemas.microsoft.com/office/drawing/2014/main" xmlns="" id="{1B5A6296-342F-864A-8089-B3210DF4237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231" name="Picture 230" descr="fr.png">
              <a:extLst>
                <a:ext uri="{FF2B5EF4-FFF2-40B4-BE49-F238E27FC236}">
                  <a16:creationId xmlns:a16="http://schemas.microsoft.com/office/drawing/2014/main" xmlns="" id="{9C61EC06-B596-4A49-A689-E1A6F429E3B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232" name="Picture 231" descr="gr.png">
              <a:extLst>
                <a:ext uri="{FF2B5EF4-FFF2-40B4-BE49-F238E27FC236}">
                  <a16:creationId xmlns:a16="http://schemas.microsoft.com/office/drawing/2014/main" xmlns="" id="{4C5BB55F-ABBA-0A4F-A216-F9534F83894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233" name="Picture 232" descr="hu.png">
              <a:extLst>
                <a:ext uri="{FF2B5EF4-FFF2-40B4-BE49-F238E27FC236}">
                  <a16:creationId xmlns:a16="http://schemas.microsoft.com/office/drawing/2014/main" xmlns="" id="{86548D9D-9644-D142-87A1-60FD0705998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234" name="Picture 233" descr="ie.png">
              <a:extLst>
                <a:ext uri="{FF2B5EF4-FFF2-40B4-BE49-F238E27FC236}">
                  <a16:creationId xmlns:a16="http://schemas.microsoft.com/office/drawing/2014/main" xmlns="" id="{77FC7B12-E67A-344D-B320-8A7461C3B9A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235" name="Picture 234" descr="it.png">
              <a:extLst>
                <a:ext uri="{FF2B5EF4-FFF2-40B4-BE49-F238E27FC236}">
                  <a16:creationId xmlns:a16="http://schemas.microsoft.com/office/drawing/2014/main" xmlns="" id="{A9E8E719-B353-3045-BCA5-95B75A61CE7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236" name="Picture 235" descr="lu.png">
              <a:extLst>
                <a:ext uri="{FF2B5EF4-FFF2-40B4-BE49-F238E27FC236}">
                  <a16:creationId xmlns:a16="http://schemas.microsoft.com/office/drawing/2014/main" xmlns="" id="{17362415-64B8-9245-BDF6-34E0E2F3680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237" name="Picture 236" descr="nl.png">
              <a:extLst>
                <a:ext uri="{FF2B5EF4-FFF2-40B4-BE49-F238E27FC236}">
                  <a16:creationId xmlns:a16="http://schemas.microsoft.com/office/drawing/2014/main" xmlns="" id="{81F3EBE3-0ED9-C046-9781-9C4BF469B85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238" name="Picture 237" descr="no.png">
              <a:extLst>
                <a:ext uri="{FF2B5EF4-FFF2-40B4-BE49-F238E27FC236}">
                  <a16:creationId xmlns:a16="http://schemas.microsoft.com/office/drawing/2014/main" xmlns="" id="{AEA6720C-ADA9-9243-8D72-E1C77D4AB98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239" name="Picture 238" descr="pl.png">
              <a:extLst>
                <a:ext uri="{FF2B5EF4-FFF2-40B4-BE49-F238E27FC236}">
                  <a16:creationId xmlns:a16="http://schemas.microsoft.com/office/drawing/2014/main" xmlns="" id="{323922CD-CAF9-5C4F-9772-D5E06ED4923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240" name="Picture 239" descr="pt.png">
              <a:extLst>
                <a:ext uri="{FF2B5EF4-FFF2-40B4-BE49-F238E27FC236}">
                  <a16:creationId xmlns:a16="http://schemas.microsoft.com/office/drawing/2014/main" xmlns="" id="{BEF6A8ED-A687-3641-8A3D-98FF1EB38EE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241" name="Picture 240" descr="ro.png">
              <a:extLst>
                <a:ext uri="{FF2B5EF4-FFF2-40B4-BE49-F238E27FC236}">
                  <a16:creationId xmlns:a16="http://schemas.microsoft.com/office/drawing/2014/main" xmlns="" id="{69AEB582-CE13-BD44-9CD0-8FA60F42467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242" name="Picture 241" descr="se.png">
              <a:extLst>
                <a:ext uri="{FF2B5EF4-FFF2-40B4-BE49-F238E27FC236}">
                  <a16:creationId xmlns:a16="http://schemas.microsoft.com/office/drawing/2014/main" xmlns="" id="{89B4A3B4-1FF5-AA40-9772-04813357DED5}"/>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243" name="Picture 242" descr="uk.png">
              <a:extLst>
                <a:ext uri="{FF2B5EF4-FFF2-40B4-BE49-F238E27FC236}">
                  <a16:creationId xmlns:a16="http://schemas.microsoft.com/office/drawing/2014/main" xmlns="" id="{C7D1DAA6-12E5-ED4D-994E-5D93AC35842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244" name="Picture 243" descr="ca.png">
              <a:extLst>
                <a:ext uri="{FF2B5EF4-FFF2-40B4-BE49-F238E27FC236}">
                  <a16:creationId xmlns:a16="http://schemas.microsoft.com/office/drawing/2014/main" xmlns="" id="{CE976845-3E82-C142-91FA-28486F469D0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245" name="Picture 244">
              <a:extLst>
                <a:ext uri="{FF2B5EF4-FFF2-40B4-BE49-F238E27FC236}">
                  <a16:creationId xmlns:a16="http://schemas.microsoft.com/office/drawing/2014/main" xmlns="" id="{7CB4DE45-98CA-5E44-95BD-CF8058D0272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246" name="Picture 245" descr="si.png">
              <a:extLst>
                <a:ext uri="{FF2B5EF4-FFF2-40B4-BE49-F238E27FC236}">
                  <a16:creationId xmlns:a16="http://schemas.microsoft.com/office/drawing/2014/main" xmlns="" id="{23F0595E-6C5F-0146-BCD0-5905CAC1C17B}"/>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36009066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3" name="Chart 62">
            <a:extLst>
              <a:ext uri="{FF2B5EF4-FFF2-40B4-BE49-F238E27FC236}">
                <a16:creationId xmlns:a16="http://schemas.microsoft.com/office/drawing/2014/main" xmlns="" id="{2642395D-106D-B046-A146-EFCB523A77AF}"/>
              </a:ext>
            </a:extLst>
          </p:cNvPr>
          <p:cNvGraphicFramePr/>
          <p:nvPr userDrawn="1">
            <p:extLst>
              <p:ext uri="{D42A27DB-BD31-4B8C-83A1-F6EECF244321}">
                <p14:modId xmlns:p14="http://schemas.microsoft.com/office/powerpoint/2010/main" val="79933853"/>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sp>
        <p:nvSpPr>
          <p:cNvPr id="95" name="Rectangle 6">
            <a:extLst>
              <a:ext uri="{FF2B5EF4-FFF2-40B4-BE49-F238E27FC236}">
                <a16:creationId xmlns:a16="http://schemas.microsoft.com/office/drawing/2014/main" xmlns="" id="{D5A66B6B-38AB-5847-8954-F7120559E038}"/>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dirty="0"/>
              <a:t>CLICK TO EDIT MASTER TITLE STYLE</a:t>
            </a:r>
          </a:p>
        </p:txBody>
      </p:sp>
      <p:pic>
        <p:nvPicPr>
          <p:cNvPr id="93" name="Picture 92">
            <a:extLst>
              <a:ext uri="{FF2B5EF4-FFF2-40B4-BE49-F238E27FC236}">
                <a16:creationId xmlns:a16="http://schemas.microsoft.com/office/drawing/2014/main" xmlns="" id="{30BBE71F-1AE0-E14C-BCC9-3FFFA214F7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221" name="Group 220">
            <a:extLst>
              <a:ext uri="{FF2B5EF4-FFF2-40B4-BE49-F238E27FC236}">
                <a16:creationId xmlns:a16="http://schemas.microsoft.com/office/drawing/2014/main" xmlns="" id="{62411BC9-CCA6-1E4E-B8D9-B88A6706D28F}"/>
              </a:ext>
            </a:extLst>
          </p:cNvPr>
          <p:cNvGrpSpPr/>
          <p:nvPr userDrawn="1"/>
        </p:nvGrpSpPr>
        <p:grpSpPr>
          <a:xfrm>
            <a:off x="226688" y="6572055"/>
            <a:ext cx="9280921" cy="144114"/>
            <a:chOff x="226688" y="6572055"/>
            <a:chExt cx="9280921" cy="144114"/>
          </a:xfrm>
        </p:grpSpPr>
        <p:pic>
          <p:nvPicPr>
            <p:cNvPr id="222" name="Picture 221" descr="at.png">
              <a:extLst>
                <a:ext uri="{FF2B5EF4-FFF2-40B4-BE49-F238E27FC236}">
                  <a16:creationId xmlns:a16="http://schemas.microsoft.com/office/drawing/2014/main" xmlns="" id="{22BE22C5-BEB6-6544-A756-E7C18DB365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223" name="Picture 222" descr="be.png">
              <a:extLst>
                <a:ext uri="{FF2B5EF4-FFF2-40B4-BE49-F238E27FC236}">
                  <a16:creationId xmlns:a16="http://schemas.microsoft.com/office/drawing/2014/main" xmlns="" id="{E42ED649-6E58-3547-86C1-C4B547F8499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224" name="Picture 223" descr="ch.png">
              <a:extLst>
                <a:ext uri="{FF2B5EF4-FFF2-40B4-BE49-F238E27FC236}">
                  <a16:creationId xmlns:a16="http://schemas.microsoft.com/office/drawing/2014/main" xmlns="" id="{7BFD50EA-8FEE-DE46-9380-5D08D9DE929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225" name="Picture 224" descr="cz.png">
              <a:extLst>
                <a:ext uri="{FF2B5EF4-FFF2-40B4-BE49-F238E27FC236}">
                  <a16:creationId xmlns:a16="http://schemas.microsoft.com/office/drawing/2014/main" xmlns="" id="{AE34DBD1-1BC0-3F4D-B2DC-5E4110AB88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226" name="Picture 225" descr="de.png">
              <a:extLst>
                <a:ext uri="{FF2B5EF4-FFF2-40B4-BE49-F238E27FC236}">
                  <a16:creationId xmlns:a16="http://schemas.microsoft.com/office/drawing/2014/main" xmlns="" id="{E0AF12B9-32DA-7E47-80B6-0B80430F6FD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227" name="Picture 226" descr="dk.png">
              <a:extLst>
                <a:ext uri="{FF2B5EF4-FFF2-40B4-BE49-F238E27FC236}">
                  <a16:creationId xmlns:a16="http://schemas.microsoft.com/office/drawing/2014/main" xmlns="" id="{02410907-428B-B342-8D89-9D5ABA54DD0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228" name="Picture 227" descr="ee.png">
              <a:extLst>
                <a:ext uri="{FF2B5EF4-FFF2-40B4-BE49-F238E27FC236}">
                  <a16:creationId xmlns:a16="http://schemas.microsoft.com/office/drawing/2014/main" xmlns="" id="{8B55D9AC-CF4B-E042-A945-162E589FB8F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229" name="Picture 228" descr="es.png">
              <a:extLst>
                <a:ext uri="{FF2B5EF4-FFF2-40B4-BE49-F238E27FC236}">
                  <a16:creationId xmlns:a16="http://schemas.microsoft.com/office/drawing/2014/main" xmlns="" id="{647BE302-A348-DB40-97B9-875EC203922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230" name="Picture 229" descr="fi.png">
              <a:extLst>
                <a:ext uri="{FF2B5EF4-FFF2-40B4-BE49-F238E27FC236}">
                  <a16:creationId xmlns:a16="http://schemas.microsoft.com/office/drawing/2014/main" xmlns="" id="{6A560263-39A2-A847-ABFA-69CB817B77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231" name="Picture 230" descr="fr.png">
              <a:extLst>
                <a:ext uri="{FF2B5EF4-FFF2-40B4-BE49-F238E27FC236}">
                  <a16:creationId xmlns:a16="http://schemas.microsoft.com/office/drawing/2014/main" xmlns="" id="{1FE7A2A4-9C0D-844B-B995-498B3F9109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232" name="Picture 231" descr="gr.png">
              <a:extLst>
                <a:ext uri="{FF2B5EF4-FFF2-40B4-BE49-F238E27FC236}">
                  <a16:creationId xmlns:a16="http://schemas.microsoft.com/office/drawing/2014/main" xmlns="" id="{04B2314C-BB25-0F4A-896D-4F9E745426E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233" name="Picture 232" descr="hu.png">
              <a:extLst>
                <a:ext uri="{FF2B5EF4-FFF2-40B4-BE49-F238E27FC236}">
                  <a16:creationId xmlns:a16="http://schemas.microsoft.com/office/drawing/2014/main" xmlns="" id="{E5ECFD0D-50C6-5047-A0ED-629A1A29AF5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234" name="Picture 233" descr="ie.png">
              <a:extLst>
                <a:ext uri="{FF2B5EF4-FFF2-40B4-BE49-F238E27FC236}">
                  <a16:creationId xmlns:a16="http://schemas.microsoft.com/office/drawing/2014/main" xmlns="" id="{1B60C288-3D1E-A745-AFFF-9839830AB53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235" name="Picture 234" descr="it.png">
              <a:extLst>
                <a:ext uri="{FF2B5EF4-FFF2-40B4-BE49-F238E27FC236}">
                  <a16:creationId xmlns:a16="http://schemas.microsoft.com/office/drawing/2014/main" xmlns="" id="{4078DA4C-5209-AE4B-B55E-3F076E941CE8}"/>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236" name="Picture 235" descr="lu.png">
              <a:extLst>
                <a:ext uri="{FF2B5EF4-FFF2-40B4-BE49-F238E27FC236}">
                  <a16:creationId xmlns:a16="http://schemas.microsoft.com/office/drawing/2014/main" xmlns="" id="{FE90B1D5-F160-4E46-A6ED-7CA100E32A9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237" name="Picture 236" descr="nl.png">
              <a:extLst>
                <a:ext uri="{FF2B5EF4-FFF2-40B4-BE49-F238E27FC236}">
                  <a16:creationId xmlns:a16="http://schemas.microsoft.com/office/drawing/2014/main" xmlns="" id="{3604560C-FE16-1D4E-93B5-550DB325BFB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238" name="Picture 237" descr="no.png">
              <a:extLst>
                <a:ext uri="{FF2B5EF4-FFF2-40B4-BE49-F238E27FC236}">
                  <a16:creationId xmlns:a16="http://schemas.microsoft.com/office/drawing/2014/main" xmlns="" id="{FDE91A33-E5AF-1A45-AF1B-AD5A4F80920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239" name="Picture 238" descr="pl.png">
              <a:extLst>
                <a:ext uri="{FF2B5EF4-FFF2-40B4-BE49-F238E27FC236}">
                  <a16:creationId xmlns:a16="http://schemas.microsoft.com/office/drawing/2014/main" xmlns="" id="{02CBAB74-52BF-424A-B290-F3E52411EC3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240" name="Picture 239" descr="pt.png">
              <a:extLst>
                <a:ext uri="{FF2B5EF4-FFF2-40B4-BE49-F238E27FC236}">
                  <a16:creationId xmlns:a16="http://schemas.microsoft.com/office/drawing/2014/main" xmlns="" id="{5AD31351-CC0A-9C4D-94F0-D31DD71E653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241" name="Picture 240" descr="ro.png">
              <a:extLst>
                <a:ext uri="{FF2B5EF4-FFF2-40B4-BE49-F238E27FC236}">
                  <a16:creationId xmlns:a16="http://schemas.microsoft.com/office/drawing/2014/main" xmlns="" id="{E6B637EA-B222-CC4B-A20D-DF7B0E58E92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242" name="Picture 241" descr="se.png">
              <a:extLst>
                <a:ext uri="{FF2B5EF4-FFF2-40B4-BE49-F238E27FC236}">
                  <a16:creationId xmlns:a16="http://schemas.microsoft.com/office/drawing/2014/main" xmlns="" id="{285839FE-DF59-BA44-819C-483C81AC422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243" name="Picture 242" descr="uk.png">
              <a:extLst>
                <a:ext uri="{FF2B5EF4-FFF2-40B4-BE49-F238E27FC236}">
                  <a16:creationId xmlns:a16="http://schemas.microsoft.com/office/drawing/2014/main" xmlns="" id="{5DF5D998-65C3-E749-B0DA-ADC7E2519D9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244" name="Picture 243" descr="ca.png">
              <a:extLst>
                <a:ext uri="{FF2B5EF4-FFF2-40B4-BE49-F238E27FC236}">
                  <a16:creationId xmlns:a16="http://schemas.microsoft.com/office/drawing/2014/main" xmlns="" id="{820FDFF3-0480-F34E-8366-282C333654A0}"/>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245" name="Picture 244">
              <a:extLst>
                <a:ext uri="{FF2B5EF4-FFF2-40B4-BE49-F238E27FC236}">
                  <a16:creationId xmlns:a16="http://schemas.microsoft.com/office/drawing/2014/main" xmlns="" id="{320E3863-E16A-1040-8CB2-EBED88461B15}"/>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246" name="Picture 245" descr="si.png">
              <a:extLst>
                <a:ext uri="{FF2B5EF4-FFF2-40B4-BE49-F238E27FC236}">
                  <a16:creationId xmlns:a16="http://schemas.microsoft.com/office/drawing/2014/main" xmlns="" id="{5E8B372F-C0DB-2145-98A6-DA9A1AC8F042}"/>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346135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63">
                                            <p:graphicEl>
                                              <a:chart seriesIdx="-3" categoryIdx="-3" bldStep="gridLegend"/>
                                            </p:graphicEl>
                                          </p:spTgt>
                                        </p:tgtEl>
                                        <p:attrNameLst>
                                          <p:attrName>style.visibility</p:attrName>
                                        </p:attrNameLst>
                                      </p:cBhvr>
                                      <p:to>
                                        <p:strVal val="visible"/>
                                      </p:to>
                                    </p:set>
                                    <p:animEffect transition="in" filter="wipe(down)">
                                      <p:cBhvr>
                                        <p:cTn id="7" dur="300"/>
                                        <p:tgtEl>
                                          <p:spTgt spid="6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3">
                                            <p:graphicEl>
                                              <a:chart seriesIdx="-4" categoryIdx="0" bldStep="category"/>
                                            </p:graphicEl>
                                          </p:spTgt>
                                        </p:tgtEl>
                                        <p:attrNameLst>
                                          <p:attrName>style.visibility</p:attrName>
                                        </p:attrNameLst>
                                      </p:cBhvr>
                                      <p:to>
                                        <p:strVal val="visible"/>
                                      </p:to>
                                    </p:set>
                                    <p:animEffect transition="in" filter="wipe(down)">
                                      <p:cBhvr>
                                        <p:cTn id="11" dur="300"/>
                                        <p:tgtEl>
                                          <p:spTgt spid="6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3">
                                            <p:graphicEl>
                                              <a:chart seriesIdx="-4" categoryIdx="1" bldStep="category"/>
                                            </p:graphicEl>
                                          </p:spTgt>
                                        </p:tgtEl>
                                        <p:attrNameLst>
                                          <p:attrName>style.visibility</p:attrName>
                                        </p:attrNameLst>
                                      </p:cBhvr>
                                      <p:to>
                                        <p:strVal val="visible"/>
                                      </p:to>
                                    </p:set>
                                    <p:animEffect transition="in" filter="wipe(down)">
                                      <p:cBhvr>
                                        <p:cTn id="15" dur="300"/>
                                        <p:tgtEl>
                                          <p:spTgt spid="6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3">
                                            <p:graphicEl>
                                              <a:chart seriesIdx="-4" categoryIdx="2" bldStep="category"/>
                                            </p:graphicEl>
                                          </p:spTgt>
                                        </p:tgtEl>
                                        <p:attrNameLst>
                                          <p:attrName>style.visibility</p:attrName>
                                        </p:attrNameLst>
                                      </p:cBhvr>
                                      <p:to>
                                        <p:strVal val="visible"/>
                                      </p:to>
                                    </p:set>
                                    <p:animEffect transition="in" filter="wipe(down)">
                                      <p:cBhvr>
                                        <p:cTn id="19" dur="300"/>
                                        <p:tgtEl>
                                          <p:spTgt spid="6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3">
                                            <p:graphicEl>
                                              <a:chart seriesIdx="-4" categoryIdx="3" bldStep="category"/>
                                            </p:graphicEl>
                                          </p:spTgt>
                                        </p:tgtEl>
                                        <p:attrNameLst>
                                          <p:attrName>style.visibility</p:attrName>
                                        </p:attrNameLst>
                                      </p:cBhvr>
                                      <p:to>
                                        <p:strVal val="visible"/>
                                      </p:to>
                                    </p:set>
                                    <p:animEffect transition="in" filter="wipe(down)">
                                      <p:cBhvr>
                                        <p:cTn id="23" dur="300"/>
                                        <p:tgtEl>
                                          <p:spTgt spid="6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3">
                                            <p:graphicEl>
                                              <a:chart seriesIdx="-4" categoryIdx="4" bldStep="category"/>
                                            </p:graphicEl>
                                          </p:spTgt>
                                        </p:tgtEl>
                                        <p:attrNameLst>
                                          <p:attrName>style.visibility</p:attrName>
                                        </p:attrNameLst>
                                      </p:cBhvr>
                                      <p:to>
                                        <p:strVal val="visible"/>
                                      </p:to>
                                    </p:set>
                                    <p:animEffect transition="in" filter="wipe(down)">
                                      <p:cBhvr>
                                        <p:cTn id="27" dur="300"/>
                                        <p:tgtEl>
                                          <p:spTgt spid="6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3">
                                            <p:graphicEl>
                                              <a:chart seriesIdx="-4" categoryIdx="5" bldStep="category"/>
                                            </p:graphicEl>
                                          </p:spTgt>
                                        </p:tgtEl>
                                        <p:attrNameLst>
                                          <p:attrName>style.visibility</p:attrName>
                                        </p:attrNameLst>
                                      </p:cBhvr>
                                      <p:to>
                                        <p:strVal val="visible"/>
                                      </p:to>
                                    </p:set>
                                    <p:animEffect transition="in" filter="wipe(down)">
                                      <p:cBhvr>
                                        <p:cTn id="31" dur="300"/>
                                        <p:tgtEl>
                                          <p:spTgt spid="6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3">
                                            <p:graphicEl>
                                              <a:chart seriesIdx="-4" categoryIdx="6" bldStep="category"/>
                                            </p:graphicEl>
                                          </p:spTgt>
                                        </p:tgtEl>
                                        <p:attrNameLst>
                                          <p:attrName>style.visibility</p:attrName>
                                        </p:attrNameLst>
                                      </p:cBhvr>
                                      <p:to>
                                        <p:strVal val="visible"/>
                                      </p:to>
                                    </p:set>
                                    <p:animEffect transition="in" filter="wipe(down)">
                                      <p:cBhvr>
                                        <p:cTn id="35" dur="300"/>
                                        <p:tgtEl>
                                          <p:spTgt spid="6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3">
                                            <p:graphicEl>
                                              <a:chart seriesIdx="-4" categoryIdx="7" bldStep="category"/>
                                            </p:graphicEl>
                                          </p:spTgt>
                                        </p:tgtEl>
                                        <p:attrNameLst>
                                          <p:attrName>style.visibility</p:attrName>
                                        </p:attrNameLst>
                                      </p:cBhvr>
                                      <p:to>
                                        <p:strVal val="visible"/>
                                      </p:to>
                                    </p:set>
                                    <p:animEffect transition="in" filter="wipe(down)">
                                      <p:cBhvr>
                                        <p:cTn id="39" dur="300"/>
                                        <p:tgtEl>
                                          <p:spTgt spid="6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3">
                                            <p:graphicEl>
                                              <a:chart seriesIdx="-4" categoryIdx="8" bldStep="category"/>
                                            </p:graphicEl>
                                          </p:spTgt>
                                        </p:tgtEl>
                                        <p:attrNameLst>
                                          <p:attrName>style.visibility</p:attrName>
                                        </p:attrNameLst>
                                      </p:cBhvr>
                                      <p:to>
                                        <p:strVal val="visible"/>
                                      </p:to>
                                    </p:set>
                                    <p:animEffect transition="in" filter="wipe(down)">
                                      <p:cBhvr>
                                        <p:cTn id="43" dur="300"/>
                                        <p:tgtEl>
                                          <p:spTgt spid="6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3">
                                            <p:graphicEl>
                                              <a:chart seriesIdx="-4" categoryIdx="9" bldStep="category"/>
                                            </p:graphicEl>
                                          </p:spTgt>
                                        </p:tgtEl>
                                        <p:attrNameLst>
                                          <p:attrName>style.visibility</p:attrName>
                                        </p:attrNameLst>
                                      </p:cBhvr>
                                      <p:to>
                                        <p:strVal val="visible"/>
                                      </p:to>
                                    </p:set>
                                    <p:animEffect transition="in" filter="wipe(down)">
                                      <p:cBhvr>
                                        <p:cTn id="47" dur="300"/>
                                        <p:tgtEl>
                                          <p:spTgt spid="6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3">
                                            <p:graphicEl>
                                              <a:chart seriesIdx="-4" categoryIdx="10" bldStep="category"/>
                                            </p:graphicEl>
                                          </p:spTgt>
                                        </p:tgtEl>
                                        <p:attrNameLst>
                                          <p:attrName>style.visibility</p:attrName>
                                        </p:attrNameLst>
                                      </p:cBhvr>
                                      <p:to>
                                        <p:strVal val="visible"/>
                                      </p:to>
                                    </p:set>
                                    <p:animEffect transition="in" filter="wipe(down)">
                                      <p:cBhvr>
                                        <p:cTn id="51" dur="300"/>
                                        <p:tgtEl>
                                          <p:spTgt spid="6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3">
                                            <p:graphicEl>
                                              <a:chart seriesIdx="-4" categoryIdx="11" bldStep="category"/>
                                            </p:graphicEl>
                                          </p:spTgt>
                                        </p:tgtEl>
                                        <p:attrNameLst>
                                          <p:attrName>style.visibility</p:attrName>
                                        </p:attrNameLst>
                                      </p:cBhvr>
                                      <p:to>
                                        <p:strVal val="visible"/>
                                      </p:to>
                                    </p:set>
                                    <p:animEffect transition="in" filter="wipe(down)">
                                      <p:cBhvr>
                                        <p:cTn id="55" dur="300"/>
                                        <p:tgtEl>
                                          <p:spTgt spid="6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3">
                                            <p:graphicEl>
                                              <a:chart seriesIdx="-4" categoryIdx="12" bldStep="category"/>
                                            </p:graphicEl>
                                          </p:spTgt>
                                        </p:tgtEl>
                                        <p:attrNameLst>
                                          <p:attrName>style.visibility</p:attrName>
                                        </p:attrNameLst>
                                      </p:cBhvr>
                                      <p:to>
                                        <p:strVal val="visible"/>
                                      </p:to>
                                    </p:set>
                                    <p:animEffect transition="in" filter="wipe(down)">
                                      <p:cBhvr>
                                        <p:cTn id="59" dur="300"/>
                                        <p:tgtEl>
                                          <p:spTgt spid="6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3">
                                            <p:graphicEl>
                                              <a:chart seriesIdx="-4" categoryIdx="13" bldStep="category"/>
                                            </p:graphicEl>
                                          </p:spTgt>
                                        </p:tgtEl>
                                        <p:attrNameLst>
                                          <p:attrName>style.visibility</p:attrName>
                                        </p:attrNameLst>
                                      </p:cBhvr>
                                      <p:to>
                                        <p:strVal val="visible"/>
                                      </p:to>
                                    </p:set>
                                    <p:animEffect transition="in" filter="wipe(down)">
                                      <p:cBhvr>
                                        <p:cTn id="63" dur="300"/>
                                        <p:tgtEl>
                                          <p:spTgt spid="6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3">
                                            <p:graphicEl>
                                              <a:chart seriesIdx="-4" categoryIdx="14" bldStep="category"/>
                                            </p:graphicEl>
                                          </p:spTgt>
                                        </p:tgtEl>
                                        <p:attrNameLst>
                                          <p:attrName>style.visibility</p:attrName>
                                        </p:attrNameLst>
                                      </p:cBhvr>
                                      <p:to>
                                        <p:strVal val="visible"/>
                                      </p:to>
                                    </p:set>
                                    <p:animEffect transition="in" filter="wipe(down)">
                                      <p:cBhvr>
                                        <p:cTn id="67" dur="300"/>
                                        <p:tgtEl>
                                          <p:spTgt spid="6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3">
                                            <p:graphicEl>
                                              <a:chart seriesIdx="-4" categoryIdx="15" bldStep="category"/>
                                            </p:graphicEl>
                                          </p:spTgt>
                                        </p:tgtEl>
                                        <p:attrNameLst>
                                          <p:attrName>style.visibility</p:attrName>
                                        </p:attrNameLst>
                                      </p:cBhvr>
                                      <p:to>
                                        <p:strVal val="visible"/>
                                      </p:to>
                                    </p:set>
                                    <p:animEffect transition="in" filter="wipe(down)">
                                      <p:cBhvr>
                                        <p:cTn id="71" dur="300"/>
                                        <p:tgtEl>
                                          <p:spTgt spid="6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3">
                                            <p:graphicEl>
                                              <a:chart seriesIdx="-4" categoryIdx="16" bldStep="category"/>
                                            </p:graphicEl>
                                          </p:spTgt>
                                        </p:tgtEl>
                                        <p:attrNameLst>
                                          <p:attrName>style.visibility</p:attrName>
                                        </p:attrNameLst>
                                      </p:cBhvr>
                                      <p:to>
                                        <p:strVal val="visible"/>
                                      </p:to>
                                    </p:set>
                                    <p:animEffect transition="in" filter="wipe(down)">
                                      <p:cBhvr>
                                        <p:cTn id="75" dur="300"/>
                                        <p:tgtEl>
                                          <p:spTgt spid="6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3">
                                            <p:graphicEl>
                                              <a:chart seriesIdx="-4" categoryIdx="17" bldStep="category"/>
                                            </p:graphicEl>
                                          </p:spTgt>
                                        </p:tgtEl>
                                        <p:attrNameLst>
                                          <p:attrName>style.visibility</p:attrName>
                                        </p:attrNameLst>
                                      </p:cBhvr>
                                      <p:to>
                                        <p:strVal val="visible"/>
                                      </p:to>
                                    </p:set>
                                    <p:animEffect transition="in" filter="wipe(down)">
                                      <p:cBhvr>
                                        <p:cTn id="79" dur="300"/>
                                        <p:tgtEl>
                                          <p:spTgt spid="6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3">
                                            <p:graphicEl>
                                              <a:chart seriesIdx="-4" categoryIdx="18" bldStep="category"/>
                                            </p:graphicEl>
                                          </p:spTgt>
                                        </p:tgtEl>
                                        <p:attrNameLst>
                                          <p:attrName>style.visibility</p:attrName>
                                        </p:attrNameLst>
                                      </p:cBhvr>
                                      <p:to>
                                        <p:strVal val="visible"/>
                                      </p:to>
                                    </p:set>
                                    <p:animEffect transition="in" filter="wipe(down)">
                                      <p:cBhvr>
                                        <p:cTn id="83" dur="300"/>
                                        <p:tgtEl>
                                          <p:spTgt spid="6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3">
                                            <p:graphicEl>
                                              <a:chart seriesIdx="-4" categoryIdx="19" bldStep="category"/>
                                            </p:graphicEl>
                                          </p:spTgt>
                                        </p:tgtEl>
                                        <p:attrNameLst>
                                          <p:attrName>style.visibility</p:attrName>
                                        </p:attrNameLst>
                                      </p:cBhvr>
                                      <p:to>
                                        <p:strVal val="visible"/>
                                      </p:to>
                                    </p:set>
                                    <p:animEffect transition="in" filter="wipe(down)">
                                      <p:cBhvr>
                                        <p:cTn id="87" dur="300"/>
                                        <p:tgtEl>
                                          <p:spTgt spid="6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3">
                                            <p:graphicEl>
                                              <a:chart seriesIdx="-4" categoryIdx="20" bldStep="category"/>
                                            </p:graphicEl>
                                          </p:spTgt>
                                        </p:tgtEl>
                                        <p:attrNameLst>
                                          <p:attrName>style.visibility</p:attrName>
                                        </p:attrNameLst>
                                      </p:cBhvr>
                                      <p:to>
                                        <p:strVal val="visible"/>
                                      </p:to>
                                    </p:set>
                                    <p:animEffect transition="in" filter="wipe(down)">
                                      <p:cBhvr>
                                        <p:cTn id="91" dur="300"/>
                                        <p:tgtEl>
                                          <p:spTgt spid="6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3">
                                            <p:graphicEl>
                                              <a:chart seriesIdx="-4" categoryIdx="21" bldStep="category"/>
                                            </p:graphicEl>
                                          </p:spTgt>
                                        </p:tgtEl>
                                        <p:attrNameLst>
                                          <p:attrName>style.visibility</p:attrName>
                                        </p:attrNameLst>
                                      </p:cBhvr>
                                      <p:to>
                                        <p:strVal val="visible"/>
                                      </p:to>
                                    </p:set>
                                    <p:animEffect transition="in" filter="wipe(down)">
                                      <p:cBhvr>
                                        <p:cTn id="95" dur="300"/>
                                        <p:tgtEl>
                                          <p:spTgt spid="6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3">
                                            <p:graphicEl>
                                              <a:chart seriesIdx="-4" categoryIdx="22" bldStep="category"/>
                                            </p:graphicEl>
                                          </p:spTgt>
                                        </p:tgtEl>
                                        <p:attrNameLst>
                                          <p:attrName>style.visibility</p:attrName>
                                        </p:attrNameLst>
                                      </p:cBhvr>
                                      <p:to>
                                        <p:strVal val="visible"/>
                                      </p:to>
                                    </p:set>
                                    <p:animEffect transition="in" filter="wipe(down)">
                                      <p:cBhvr>
                                        <p:cTn id="99" dur="300"/>
                                        <p:tgtEl>
                                          <p:spTgt spid="6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3">
                                            <p:graphicEl>
                                              <a:chart seriesIdx="-4" categoryIdx="23" bldStep="category"/>
                                            </p:graphicEl>
                                          </p:spTgt>
                                        </p:tgtEl>
                                        <p:attrNameLst>
                                          <p:attrName>style.visibility</p:attrName>
                                        </p:attrNameLst>
                                      </p:cBhvr>
                                      <p:to>
                                        <p:strVal val="visible"/>
                                      </p:to>
                                    </p:set>
                                    <p:animEffect transition="in" filter="wipe(down)">
                                      <p:cBhvr>
                                        <p:cTn id="103" dur="300"/>
                                        <p:tgtEl>
                                          <p:spTgt spid="6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3" name="Chart 62">
            <a:extLst>
              <a:ext uri="{FF2B5EF4-FFF2-40B4-BE49-F238E27FC236}">
                <a16:creationId xmlns:a16="http://schemas.microsoft.com/office/drawing/2014/main" xmlns="" id="{32CB0D33-0F35-234C-8580-BE31162166B2}"/>
              </a:ext>
            </a:extLst>
          </p:cNvPr>
          <p:cNvGraphicFramePr/>
          <p:nvPr userDrawn="1">
            <p:extLst>
              <p:ext uri="{D42A27DB-BD31-4B8C-83A1-F6EECF244321}">
                <p14:modId xmlns:p14="http://schemas.microsoft.com/office/powerpoint/2010/main" val="1083639943"/>
              </p:ext>
            </p:extLst>
          </p:nvPr>
        </p:nvGraphicFramePr>
        <p:xfrm>
          <a:off x="278275" y="1244313"/>
          <a:ext cx="11624274" cy="4832637"/>
        </p:xfrm>
        <a:graphic>
          <a:graphicData uri="http://schemas.openxmlformats.org/drawingml/2006/chart">
            <c:chart xmlns:c="http://schemas.openxmlformats.org/drawingml/2006/chart" xmlns:r="http://schemas.openxmlformats.org/officeDocument/2006/relationships" r:id="rId3"/>
          </a:graphicData>
        </a:graphic>
      </p:graphicFrame>
      <p:sp>
        <p:nvSpPr>
          <p:cNvPr id="95" name="Rectangle 6">
            <a:extLst>
              <a:ext uri="{FF2B5EF4-FFF2-40B4-BE49-F238E27FC236}">
                <a16:creationId xmlns:a16="http://schemas.microsoft.com/office/drawing/2014/main" xmlns="" id="{34F911A5-0999-1346-B5B7-6D1872DC7B8B}"/>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dirty="0"/>
              <a:t>CLICK TO EDIT MASTER TITLE STYLE</a:t>
            </a:r>
          </a:p>
        </p:txBody>
      </p:sp>
      <p:pic>
        <p:nvPicPr>
          <p:cNvPr id="93" name="Picture 92">
            <a:extLst>
              <a:ext uri="{FF2B5EF4-FFF2-40B4-BE49-F238E27FC236}">
                <a16:creationId xmlns:a16="http://schemas.microsoft.com/office/drawing/2014/main" xmlns="" id="{6DD9E2B0-F6A6-2F4E-9ED8-6C559257CA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221" name="Group 220">
            <a:extLst>
              <a:ext uri="{FF2B5EF4-FFF2-40B4-BE49-F238E27FC236}">
                <a16:creationId xmlns:a16="http://schemas.microsoft.com/office/drawing/2014/main" xmlns="" id="{3861476C-7879-6F49-90D8-B385D0639ACB}"/>
              </a:ext>
            </a:extLst>
          </p:cNvPr>
          <p:cNvGrpSpPr/>
          <p:nvPr userDrawn="1"/>
        </p:nvGrpSpPr>
        <p:grpSpPr>
          <a:xfrm>
            <a:off x="226688" y="6572055"/>
            <a:ext cx="9280921" cy="144114"/>
            <a:chOff x="226688" y="6572055"/>
            <a:chExt cx="9280921" cy="144114"/>
          </a:xfrm>
        </p:grpSpPr>
        <p:pic>
          <p:nvPicPr>
            <p:cNvPr id="222" name="Picture 221" descr="at.png">
              <a:extLst>
                <a:ext uri="{FF2B5EF4-FFF2-40B4-BE49-F238E27FC236}">
                  <a16:creationId xmlns:a16="http://schemas.microsoft.com/office/drawing/2014/main" xmlns="" id="{C4090C0D-7B60-9F41-B7D8-AB17CD4A34E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223" name="Picture 222" descr="be.png">
              <a:extLst>
                <a:ext uri="{FF2B5EF4-FFF2-40B4-BE49-F238E27FC236}">
                  <a16:creationId xmlns:a16="http://schemas.microsoft.com/office/drawing/2014/main" xmlns="" id="{0CA5F9EA-5BE1-8F45-89C7-C285B7153A4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224" name="Picture 223" descr="ch.png">
              <a:extLst>
                <a:ext uri="{FF2B5EF4-FFF2-40B4-BE49-F238E27FC236}">
                  <a16:creationId xmlns:a16="http://schemas.microsoft.com/office/drawing/2014/main" xmlns="" id="{2C1C5C79-9FC3-5A4F-9F5C-A54CDDBC6B8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225" name="Picture 224" descr="cz.png">
              <a:extLst>
                <a:ext uri="{FF2B5EF4-FFF2-40B4-BE49-F238E27FC236}">
                  <a16:creationId xmlns:a16="http://schemas.microsoft.com/office/drawing/2014/main" xmlns="" id="{ECA76D5F-7AA0-FE46-9C6A-BF6400A8EF2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226" name="Picture 225" descr="de.png">
              <a:extLst>
                <a:ext uri="{FF2B5EF4-FFF2-40B4-BE49-F238E27FC236}">
                  <a16:creationId xmlns:a16="http://schemas.microsoft.com/office/drawing/2014/main" xmlns="" id="{D1E4418F-9421-BF4E-8BE9-8F20B4565B2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227" name="Picture 226" descr="dk.png">
              <a:extLst>
                <a:ext uri="{FF2B5EF4-FFF2-40B4-BE49-F238E27FC236}">
                  <a16:creationId xmlns:a16="http://schemas.microsoft.com/office/drawing/2014/main" xmlns="" id="{EEA03E79-AA50-BB41-85B6-B0868E07051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228" name="Picture 227" descr="ee.png">
              <a:extLst>
                <a:ext uri="{FF2B5EF4-FFF2-40B4-BE49-F238E27FC236}">
                  <a16:creationId xmlns:a16="http://schemas.microsoft.com/office/drawing/2014/main" xmlns="" id="{8A59CD69-9182-8741-A417-84C988C25AD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229" name="Picture 228" descr="es.png">
              <a:extLst>
                <a:ext uri="{FF2B5EF4-FFF2-40B4-BE49-F238E27FC236}">
                  <a16:creationId xmlns:a16="http://schemas.microsoft.com/office/drawing/2014/main" xmlns="" id="{C26D31E8-DCA0-E049-B12B-B0E3270B7CA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230" name="Picture 229" descr="fi.png">
              <a:extLst>
                <a:ext uri="{FF2B5EF4-FFF2-40B4-BE49-F238E27FC236}">
                  <a16:creationId xmlns:a16="http://schemas.microsoft.com/office/drawing/2014/main" xmlns="" id="{865A4892-EDD2-0249-A218-18F1EB4F22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231" name="Picture 230" descr="fr.png">
              <a:extLst>
                <a:ext uri="{FF2B5EF4-FFF2-40B4-BE49-F238E27FC236}">
                  <a16:creationId xmlns:a16="http://schemas.microsoft.com/office/drawing/2014/main" xmlns="" id="{D9D81215-FCC2-F446-9DFD-F2EAC170638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232" name="Picture 231" descr="gr.png">
              <a:extLst>
                <a:ext uri="{FF2B5EF4-FFF2-40B4-BE49-F238E27FC236}">
                  <a16:creationId xmlns:a16="http://schemas.microsoft.com/office/drawing/2014/main" xmlns="" id="{01B41A6E-74FD-D540-9489-640A21ADEA3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233" name="Picture 232" descr="hu.png">
              <a:extLst>
                <a:ext uri="{FF2B5EF4-FFF2-40B4-BE49-F238E27FC236}">
                  <a16:creationId xmlns:a16="http://schemas.microsoft.com/office/drawing/2014/main" xmlns="" id="{81ADCF6C-B73A-DF48-B2FD-9FC11E04036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234" name="Picture 233" descr="ie.png">
              <a:extLst>
                <a:ext uri="{FF2B5EF4-FFF2-40B4-BE49-F238E27FC236}">
                  <a16:creationId xmlns:a16="http://schemas.microsoft.com/office/drawing/2014/main" xmlns="" id="{054F8EB4-7D41-D140-9BDE-CDF347703A8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235" name="Picture 234" descr="it.png">
              <a:extLst>
                <a:ext uri="{FF2B5EF4-FFF2-40B4-BE49-F238E27FC236}">
                  <a16:creationId xmlns:a16="http://schemas.microsoft.com/office/drawing/2014/main" xmlns="" id="{FC57BAA7-6D0B-8847-B03F-5A3CA06FB4C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236" name="Picture 235" descr="lu.png">
              <a:extLst>
                <a:ext uri="{FF2B5EF4-FFF2-40B4-BE49-F238E27FC236}">
                  <a16:creationId xmlns:a16="http://schemas.microsoft.com/office/drawing/2014/main" xmlns="" id="{8EE43D0E-8923-7244-957B-ED6CDC2703E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237" name="Picture 236" descr="nl.png">
              <a:extLst>
                <a:ext uri="{FF2B5EF4-FFF2-40B4-BE49-F238E27FC236}">
                  <a16:creationId xmlns:a16="http://schemas.microsoft.com/office/drawing/2014/main" xmlns="" id="{81BE2A36-D8B3-C549-852D-42CBDF20976F}"/>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238" name="Picture 237" descr="no.png">
              <a:extLst>
                <a:ext uri="{FF2B5EF4-FFF2-40B4-BE49-F238E27FC236}">
                  <a16:creationId xmlns:a16="http://schemas.microsoft.com/office/drawing/2014/main" xmlns="" id="{19BCE3D1-336F-FD46-A49F-2F1873D82CF4}"/>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239" name="Picture 238" descr="pl.png">
              <a:extLst>
                <a:ext uri="{FF2B5EF4-FFF2-40B4-BE49-F238E27FC236}">
                  <a16:creationId xmlns:a16="http://schemas.microsoft.com/office/drawing/2014/main" xmlns="" id="{8D41C1AF-A451-0C45-A7C0-5A749C7C60B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240" name="Picture 239" descr="pt.png">
              <a:extLst>
                <a:ext uri="{FF2B5EF4-FFF2-40B4-BE49-F238E27FC236}">
                  <a16:creationId xmlns:a16="http://schemas.microsoft.com/office/drawing/2014/main" xmlns="" id="{1746A750-BB27-8C41-8F3C-B28F6ADA012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241" name="Picture 240" descr="ro.png">
              <a:extLst>
                <a:ext uri="{FF2B5EF4-FFF2-40B4-BE49-F238E27FC236}">
                  <a16:creationId xmlns:a16="http://schemas.microsoft.com/office/drawing/2014/main" xmlns="" id="{C2DD2117-9A53-D64D-AAB0-87655A53E28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242" name="Picture 241" descr="se.png">
              <a:extLst>
                <a:ext uri="{FF2B5EF4-FFF2-40B4-BE49-F238E27FC236}">
                  <a16:creationId xmlns:a16="http://schemas.microsoft.com/office/drawing/2014/main" xmlns="" id="{955D720C-6F99-0841-A309-EBF974588669}"/>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243" name="Picture 242" descr="uk.png">
              <a:extLst>
                <a:ext uri="{FF2B5EF4-FFF2-40B4-BE49-F238E27FC236}">
                  <a16:creationId xmlns:a16="http://schemas.microsoft.com/office/drawing/2014/main" xmlns="" id="{8D91453F-AAB3-5D4D-9759-4A6A7D5C324C}"/>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244" name="Picture 243" descr="ca.png">
              <a:extLst>
                <a:ext uri="{FF2B5EF4-FFF2-40B4-BE49-F238E27FC236}">
                  <a16:creationId xmlns:a16="http://schemas.microsoft.com/office/drawing/2014/main" xmlns="" id="{DC376826-B3B5-984F-8DF8-37D874ABEAC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245" name="Picture 244">
              <a:extLst>
                <a:ext uri="{FF2B5EF4-FFF2-40B4-BE49-F238E27FC236}">
                  <a16:creationId xmlns:a16="http://schemas.microsoft.com/office/drawing/2014/main" xmlns="" id="{ED870D81-987E-1340-AD11-1DD4FA3D302C}"/>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246" name="Picture 245" descr="si.png">
              <a:extLst>
                <a:ext uri="{FF2B5EF4-FFF2-40B4-BE49-F238E27FC236}">
                  <a16:creationId xmlns:a16="http://schemas.microsoft.com/office/drawing/2014/main" xmlns="" id="{3B731A3B-1F04-4443-AFD5-59ED52507EC9}"/>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34765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63">
                                            <p:graphicEl>
                                              <a:chart seriesIdx="-3" categoryIdx="-3" bldStep="gridLegend"/>
                                            </p:graphicEl>
                                          </p:spTgt>
                                        </p:tgtEl>
                                        <p:attrNameLst>
                                          <p:attrName>style.visibility</p:attrName>
                                        </p:attrNameLst>
                                      </p:cBhvr>
                                      <p:to>
                                        <p:strVal val="visible"/>
                                      </p:to>
                                    </p:set>
                                    <p:animEffect transition="in" filter="wipe(down)">
                                      <p:cBhvr>
                                        <p:cTn id="7" dur="300"/>
                                        <p:tgtEl>
                                          <p:spTgt spid="6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3">
                                            <p:graphicEl>
                                              <a:chart seriesIdx="-4" categoryIdx="0" bldStep="category"/>
                                            </p:graphicEl>
                                          </p:spTgt>
                                        </p:tgtEl>
                                        <p:attrNameLst>
                                          <p:attrName>style.visibility</p:attrName>
                                        </p:attrNameLst>
                                      </p:cBhvr>
                                      <p:to>
                                        <p:strVal val="visible"/>
                                      </p:to>
                                    </p:set>
                                    <p:animEffect transition="in" filter="wipe(down)">
                                      <p:cBhvr>
                                        <p:cTn id="11" dur="300"/>
                                        <p:tgtEl>
                                          <p:spTgt spid="6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3">
                                            <p:graphicEl>
                                              <a:chart seriesIdx="-4" categoryIdx="1" bldStep="category"/>
                                            </p:graphicEl>
                                          </p:spTgt>
                                        </p:tgtEl>
                                        <p:attrNameLst>
                                          <p:attrName>style.visibility</p:attrName>
                                        </p:attrNameLst>
                                      </p:cBhvr>
                                      <p:to>
                                        <p:strVal val="visible"/>
                                      </p:to>
                                    </p:set>
                                    <p:animEffect transition="in" filter="wipe(down)">
                                      <p:cBhvr>
                                        <p:cTn id="15" dur="300"/>
                                        <p:tgtEl>
                                          <p:spTgt spid="6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3">
                                            <p:graphicEl>
                                              <a:chart seriesIdx="-4" categoryIdx="2" bldStep="category"/>
                                            </p:graphicEl>
                                          </p:spTgt>
                                        </p:tgtEl>
                                        <p:attrNameLst>
                                          <p:attrName>style.visibility</p:attrName>
                                        </p:attrNameLst>
                                      </p:cBhvr>
                                      <p:to>
                                        <p:strVal val="visible"/>
                                      </p:to>
                                    </p:set>
                                    <p:animEffect transition="in" filter="wipe(down)">
                                      <p:cBhvr>
                                        <p:cTn id="19" dur="300"/>
                                        <p:tgtEl>
                                          <p:spTgt spid="6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3">
                                            <p:graphicEl>
                                              <a:chart seriesIdx="-4" categoryIdx="3" bldStep="category"/>
                                            </p:graphicEl>
                                          </p:spTgt>
                                        </p:tgtEl>
                                        <p:attrNameLst>
                                          <p:attrName>style.visibility</p:attrName>
                                        </p:attrNameLst>
                                      </p:cBhvr>
                                      <p:to>
                                        <p:strVal val="visible"/>
                                      </p:to>
                                    </p:set>
                                    <p:animEffect transition="in" filter="wipe(down)">
                                      <p:cBhvr>
                                        <p:cTn id="23" dur="300"/>
                                        <p:tgtEl>
                                          <p:spTgt spid="6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3">
                                            <p:graphicEl>
                                              <a:chart seriesIdx="-4" categoryIdx="4" bldStep="category"/>
                                            </p:graphicEl>
                                          </p:spTgt>
                                        </p:tgtEl>
                                        <p:attrNameLst>
                                          <p:attrName>style.visibility</p:attrName>
                                        </p:attrNameLst>
                                      </p:cBhvr>
                                      <p:to>
                                        <p:strVal val="visible"/>
                                      </p:to>
                                    </p:set>
                                    <p:animEffect transition="in" filter="wipe(down)">
                                      <p:cBhvr>
                                        <p:cTn id="27" dur="300"/>
                                        <p:tgtEl>
                                          <p:spTgt spid="6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3">
                                            <p:graphicEl>
                                              <a:chart seriesIdx="-4" categoryIdx="5" bldStep="category"/>
                                            </p:graphicEl>
                                          </p:spTgt>
                                        </p:tgtEl>
                                        <p:attrNameLst>
                                          <p:attrName>style.visibility</p:attrName>
                                        </p:attrNameLst>
                                      </p:cBhvr>
                                      <p:to>
                                        <p:strVal val="visible"/>
                                      </p:to>
                                    </p:set>
                                    <p:animEffect transition="in" filter="wipe(down)">
                                      <p:cBhvr>
                                        <p:cTn id="31" dur="300"/>
                                        <p:tgtEl>
                                          <p:spTgt spid="6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3">
                                            <p:graphicEl>
                                              <a:chart seriesIdx="-4" categoryIdx="6" bldStep="category"/>
                                            </p:graphicEl>
                                          </p:spTgt>
                                        </p:tgtEl>
                                        <p:attrNameLst>
                                          <p:attrName>style.visibility</p:attrName>
                                        </p:attrNameLst>
                                      </p:cBhvr>
                                      <p:to>
                                        <p:strVal val="visible"/>
                                      </p:to>
                                    </p:set>
                                    <p:animEffect transition="in" filter="wipe(down)">
                                      <p:cBhvr>
                                        <p:cTn id="35" dur="300"/>
                                        <p:tgtEl>
                                          <p:spTgt spid="6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3">
                                            <p:graphicEl>
                                              <a:chart seriesIdx="-4" categoryIdx="7" bldStep="category"/>
                                            </p:graphicEl>
                                          </p:spTgt>
                                        </p:tgtEl>
                                        <p:attrNameLst>
                                          <p:attrName>style.visibility</p:attrName>
                                        </p:attrNameLst>
                                      </p:cBhvr>
                                      <p:to>
                                        <p:strVal val="visible"/>
                                      </p:to>
                                    </p:set>
                                    <p:animEffect transition="in" filter="wipe(down)">
                                      <p:cBhvr>
                                        <p:cTn id="39" dur="300"/>
                                        <p:tgtEl>
                                          <p:spTgt spid="6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3">
                                            <p:graphicEl>
                                              <a:chart seriesIdx="-4" categoryIdx="8" bldStep="category"/>
                                            </p:graphicEl>
                                          </p:spTgt>
                                        </p:tgtEl>
                                        <p:attrNameLst>
                                          <p:attrName>style.visibility</p:attrName>
                                        </p:attrNameLst>
                                      </p:cBhvr>
                                      <p:to>
                                        <p:strVal val="visible"/>
                                      </p:to>
                                    </p:set>
                                    <p:animEffect transition="in" filter="wipe(down)">
                                      <p:cBhvr>
                                        <p:cTn id="43" dur="300"/>
                                        <p:tgtEl>
                                          <p:spTgt spid="6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3">
                                            <p:graphicEl>
                                              <a:chart seriesIdx="-4" categoryIdx="9" bldStep="category"/>
                                            </p:graphicEl>
                                          </p:spTgt>
                                        </p:tgtEl>
                                        <p:attrNameLst>
                                          <p:attrName>style.visibility</p:attrName>
                                        </p:attrNameLst>
                                      </p:cBhvr>
                                      <p:to>
                                        <p:strVal val="visible"/>
                                      </p:to>
                                    </p:set>
                                    <p:animEffect transition="in" filter="wipe(down)">
                                      <p:cBhvr>
                                        <p:cTn id="47" dur="300"/>
                                        <p:tgtEl>
                                          <p:spTgt spid="6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3">
                                            <p:graphicEl>
                                              <a:chart seriesIdx="-4" categoryIdx="10" bldStep="category"/>
                                            </p:graphicEl>
                                          </p:spTgt>
                                        </p:tgtEl>
                                        <p:attrNameLst>
                                          <p:attrName>style.visibility</p:attrName>
                                        </p:attrNameLst>
                                      </p:cBhvr>
                                      <p:to>
                                        <p:strVal val="visible"/>
                                      </p:to>
                                    </p:set>
                                    <p:animEffect transition="in" filter="wipe(down)">
                                      <p:cBhvr>
                                        <p:cTn id="51" dur="300"/>
                                        <p:tgtEl>
                                          <p:spTgt spid="6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3">
                                            <p:graphicEl>
                                              <a:chart seriesIdx="-4" categoryIdx="11" bldStep="category"/>
                                            </p:graphicEl>
                                          </p:spTgt>
                                        </p:tgtEl>
                                        <p:attrNameLst>
                                          <p:attrName>style.visibility</p:attrName>
                                        </p:attrNameLst>
                                      </p:cBhvr>
                                      <p:to>
                                        <p:strVal val="visible"/>
                                      </p:to>
                                    </p:set>
                                    <p:animEffect transition="in" filter="wipe(down)">
                                      <p:cBhvr>
                                        <p:cTn id="55" dur="300"/>
                                        <p:tgtEl>
                                          <p:spTgt spid="6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3">
                                            <p:graphicEl>
                                              <a:chart seriesIdx="-4" categoryIdx="12" bldStep="category"/>
                                            </p:graphicEl>
                                          </p:spTgt>
                                        </p:tgtEl>
                                        <p:attrNameLst>
                                          <p:attrName>style.visibility</p:attrName>
                                        </p:attrNameLst>
                                      </p:cBhvr>
                                      <p:to>
                                        <p:strVal val="visible"/>
                                      </p:to>
                                    </p:set>
                                    <p:animEffect transition="in" filter="wipe(down)">
                                      <p:cBhvr>
                                        <p:cTn id="59" dur="300"/>
                                        <p:tgtEl>
                                          <p:spTgt spid="6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3">
                                            <p:graphicEl>
                                              <a:chart seriesIdx="-4" categoryIdx="13" bldStep="category"/>
                                            </p:graphicEl>
                                          </p:spTgt>
                                        </p:tgtEl>
                                        <p:attrNameLst>
                                          <p:attrName>style.visibility</p:attrName>
                                        </p:attrNameLst>
                                      </p:cBhvr>
                                      <p:to>
                                        <p:strVal val="visible"/>
                                      </p:to>
                                    </p:set>
                                    <p:animEffect transition="in" filter="wipe(down)">
                                      <p:cBhvr>
                                        <p:cTn id="63" dur="300"/>
                                        <p:tgtEl>
                                          <p:spTgt spid="6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3">
                                            <p:graphicEl>
                                              <a:chart seriesIdx="-4" categoryIdx="14" bldStep="category"/>
                                            </p:graphicEl>
                                          </p:spTgt>
                                        </p:tgtEl>
                                        <p:attrNameLst>
                                          <p:attrName>style.visibility</p:attrName>
                                        </p:attrNameLst>
                                      </p:cBhvr>
                                      <p:to>
                                        <p:strVal val="visible"/>
                                      </p:to>
                                    </p:set>
                                    <p:animEffect transition="in" filter="wipe(down)">
                                      <p:cBhvr>
                                        <p:cTn id="67" dur="300"/>
                                        <p:tgtEl>
                                          <p:spTgt spid="6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3">
                                            <p:graphicEl>
                                              <a:chart seriesIdx="-4" categoryIdx="15" bldStep="category"/>
                                            </p:graphicEl>
                                          </p:spTgt>
                                        </p:tgtEl>
                                        <p:attrNameLst>
                                          <p:attrName>style.visibility</p:attrName>
                                        </p:attrNameLst>
                                      </p:cBhvr>
                                      <p:to>
                                        <p:strVal val="visible"/>
                                      </p:to>
                                    </p:set>
                                    <p:animEffect transition="in" filter="wipe(down)">
                                      <p:cBhvr>
                                        <p:cTn id="71" dur="300"/>
                                        <p:tgtEl>
                                          <p:spTgt spid="6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3">
                                            <p:graphicEl>
                                              <a:chart seriesIdx="-4" categoryIdx="16" bldStep="category"/>
                                            </p:graphicEl>
                                          </p:spTgt>
                                        </p:tgtEl>
                                        <p:attrNameLst>
                                          <p:attrName>style.visibility</p:attrName>
                                        </p:attrNameLst>
                                      </p:cBhvr>
                                      <p:to>
                                        <p:strVal val="visible"/>
                                      </p:to>
                                    </p:set>
                                    <p:animEffect transition="in" filter="wipe(down)">
                                      <p:cBhvr>
                                        <p:cTn id="75" dur="300"/>
                                        <p:tgtEl>
                                          <p:spTgt spid="6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3">
                                            <p:graphicEl>
                                              <a:chart seriesIdx="-4" categoryIdx="17" bldStep="category"/>
                                            </p:graphicEl>
                                          </p:spTgt>
                                        </p:tgtEl>
                                        <p:attrNameLst>
                                          <p:attrName>style.visibility</p:attrName>
                                        </p:attrNameLst>
                                      </p:cBhvr>
                                      <p:to>
                                        <p:strVal val="visible"/>
                                      </p:to>
                                    </p:set>
                                    <p:animEffect transition="in" filter="wipe(down)">
                                      <p:cBhvr>
                                        <p:cTn id="79" dur="300"/>
                                        <p:tgtEl>
                                          <p:spTgt spid="6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3">
                                            <p:graphicEl>
                                              <a:chart seriesIdx="-4" categoryIdx="18" bldStep="category"/>
                                            </p:graphicEl>
                                          </p:spTgt>
                                        </p:tgtEl>
                                        <p:attrNameLst>
                                          <p:attrName>style.visibility</p:attrName>
                                        </p:attrNameLst>
                                      </p:cBhvr>
                                      <p:to>
                                        <p:strVal val="visible"/>
                                      </p:to>
                                    </p:set>
                                    <p:animEffect transition="in" filter="wipe(down)">
                                      <p:cBhvr>
                                        <p:cTn id="83" dur="300"/>
                                        <p:tgtEl>
                                          <p:spTgt spid="6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3">
                                            <p:graphicEl>
                                              <a:chart seriesIdx="-4" categoryIdx="19" bldStep="category"/>
                                            </p:graphicEl>
                                          </p:spTgt>
                                        </p:tgtEl>
                                        <p:attrNameLst>
                                          <p:attrName>style.visibility</p:attrName>
                                        </p:attrNameLst>
                                      </p:cBhvr>
                                      <p:to>
                                        <p:strVal val="visible"/>
                                      </p:to>
                                    </p:set>
                                    <p:animEffect transition="in" filter="wipe(down)">
                                      <p:cBhvr>
                                        <p:cTn id="87" dur="300"/>
                                        <p:tgtEl>
                                          <p:spTgt spid="6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3">
                                            <p:graphicEl>
                                              <a:chart seriesIdx="-4" categoryIdx="20" bldStep="category"/>
                                            </p:graphicEl>
                                          </p:spTgt>
                                        </p:tgtEl>
                                        <p:attrNameLst>
                                          <p:attrName>style.visibility</p:attrName>
                                        </p:attrNameLst>
                                      </p:cBhvr>
                                      <p:to>
                                        <p:strVal val="visible"/>
                                      </p:to>
                                    </p:set>
                                    <p:animEffect transition="in" filter="wipe(down)">
                                      <p:cBhvr>
                                        <p:cTn id="91" dur="300"/>
                                        <p:tgtEl>
                                          <p:spTgt spid="6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3">
                                            <p:graphicEl>
                                              <a:chart seriesIdx="-4" categoryIdx="21" bldStep="category"/>
                                            </p:graphicEl>
                                          </p:spTgt>
                                        </p:tgtEl>
                                        <p:attrNameLst>
                                          <p:attrName>style.visibility</p:attrName>
                                        </p:attrNameLst>
                                      </p:cBhvr>
                                      <p:to>
                                        <p:strVal val="visible"/>
                                      </p:to>
                                    </p:set>
                                    <p:animEffect transition="in" filter="wipe(down)">
                                      <p:cBhvr>
                                        <p:cTn id="95" dur="300"/>
                                        <p:tgtEl>
                                          <p:spTgt spid="6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3">
                                            <p:graphicEl>
                                              <a:chart seriesIdx="-4" categoryIdx="22" bldStep="category"/>
                                            </p:graphicEl>
                                          </p:spTgt>
                                        </p:tgtEl>
                                        <p:attrNameLst>
                                          <p:attrName>style.visibility</p:attrName>
                                        </p:attrNameLst>
                                      </p:cBhvr>
                                      <p:to>
                                        <p:strVal val="visible"/>
                                      </p:to>
                                    </p:set>
                                    <p:animEffect transition="in" filter="wipe(down)">
                                      <p:cBhvr>
                                        <p:cTn id="99" dur="300"/>
                                        <p:tgtEl>
                                          <p:spTgt spid="6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3">
                                            <p:graphicEl>
                                              <a:chart seriesIdx="-4" categoryIdx="23" bldStep="category"/>
                                            </p:graphicEl>
                                          </p:spTgt>
                                        </p:tgtEl>
                                        <p:attrNameLst>
                                          <p:attrName>style.visibility</p:attrName>
                                        </p:attrNameLst>
                                      </p:cBhvr>
                                      <p:to>
                                        <p:strVal val="visible"/>
                                      </p:to>
                                    </p:set>
                                    <p:animEffect transition="in" filter="wipe(down)">
                                      <p:cBhvr>
                                        <p:cTn id="103" dur="300"/>
                                        <p:tgtEl>
                                          <p:spTgt spid="6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B4BB0771-C5FD-364D-BD90-42231504E0FB}"/>
              </a:ext>
            </a:extLst>
          </p:cNvPr>
          <p:cNvSpPr/>
          <p:nvPr userDrawn="1"/>
        </p:nvSpPr>
        <p:spPr>
          <a:xfrm>
            <a:off x="0" y="-1"/>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 name="Picture 40">
            <a:extLst>
              <a:ext uri="{FF2B5EF4-FFF2-40B4-BE49-F238E27FC236}">
                <a16:creationId xmlns:a16="http://schemas.microsoft.com/office/drawing/2014/main" xmlns="" id="{2CB0AC2C-C495-9D4C-B412-174B5899F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39" name="Rectangle 6">
            <a:extLst>
              <a:ext uri="{FF2B5EF4-FFF2-40B4-BE49-F238E27FC236}">
                <a16:creationId xmlns:a16="http://schemas.microsoft.com/office/drawing/2014/main" xmlns="" id="{8493550D-A1E3-3A4E-9392-FA472511DF53}"/>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2" name="Content Placeholder 2">
            <a:extLst>
              <a:ext uri="{FF2B5EF4-FFF2-40B4-BE49-F238E27FC236}">
                <a16:creationId xmlns:a16="http://schemas.microsoft.com/office/drawing/2014/main" xmlns="" id="{6C1A716A-F635-E146-B1C9-5DAFF97E9B9F}"/>
              </a:ext>
            </a:extLst>
          </p:cNvPr>
          <p:cNvSpPr>
            <a:spLocks noGrp="1"/>
          </p:cNvSpPr>
          <p:nvPr>
            <p:ph idx="1" hasCustomPrompt="1"/>
          </p:nvPr>
        </p:nvSpPr>
        <p:spPr>
          <a:xfrm>
            <a:off x="218262" y="882192"/>
            <a:ext cx="11763662" cy="551477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052076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xmlns=""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xmlns=""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xmlns="" id="{136C1632-A714-CF4A-AE79-5241C3E62579}"/>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5" name="Rectangle 6">
            <a:extLst>
              <a:ext uri="{FF2B5EF4-FFF2-40B4-BE49-F238E27FC236}">
                <a16:creationId xmlns:a16="http://schemas.microsoft.com/office/drawing/2014/main" xmlns="" id="{AB933D8D-E14C-BA4A-B236-D5A1517FD2DB}"/>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pic>
        <p:nvPicPr>
          <p:cNvPr id="93" name="Picture 92">
            <a:extLst>
              <a:ext uri="{FF2B5EF4-FFF2-40B4-BE49-F238E27FC236}">
                <a16:creationId xmlns:a16="http://schemas.microsoft.com/office/drawing/2014/main" xmlns="" id="{87C3AC94-60D7-0646-AE5D-676AB1053A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221" name="Group 220">
            <a:extLst>
              <a:ext uri="{FF2B5EF4-FFF2-40B4-BE49-F238E27FC236}">
                <a16:creationId xmlns:a16="http://schemas.microsoft.com/office/drawing/2014/main" xmlns="" id="{DA476CF1-11C4-2147-86FF-1759CB5D90C3}"/>
              </a:ext>
            </a:extLst>
          </p:cNvPr>
          <p:cNvGrpSpPr/>
          <p:nvPr userDrawn="1"/>
        </p:nvGrpSpPr>
        <p:grpSpPr>
          <a:xfrm>
            <a:off x="226688" y="6572055"/>
            <a:ext cx="9280921" cy="144114"/>
            <a:chOff x="226688" y="6572055"/>
            <a:chExt cx="9280921" cy="144114"/>
          </a:xfrm>
        </p:grpSpPr>
        <p:pic>
          <p:nvPicPr>
            <p:cNvPr id="222" name="Picture 221" descr="at.png">
              <a:extLst>
                <a:ext uri="{FF2B5EF4-FFF2-40B4-BE49-F238E27FC236}">
                  <a16:creationId xmlns:a16="http://schemas.microsoft.com/office/drawing/2014/main" xmlns="" id="{0F994223-E721-EB4A-9222-B4A0CD3F94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223" name="Picture 222" descr="be.png">
              <a:extLst>
                <a:ext uri="{FF2B5EF4-FFF2-40B4-BE49-F238E27FC236}">
                  <a16:creationId xmlns:a16="http://schemas.microsoft.com/office/drawing/2014/main" xmlns="" id="{56EA2E5E-6C1A-5941-A416-6689ED6FDA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224" name="Picture 223" descr="ch.png">
              <a:extLst>
                <a:ext uri="{FF2B5EF4-FFF2-40B4-BE49-F238E27FC236}">
                  <a16:creationId xmlns:a16="http://schemas.microsoft.com/office/drawing/2014/main" xmlns="" id="{0B6F3CCB-8C21-3B42-98F2-C4FF64C70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225" name="Picture 224" descr="cz.png">
              <a:extLst>
                <a:ext uri="{FF2B5EF4-FFF2-40B4-BE49-F238E27FC236}">
                  <a16:creationId xmlns:a16="http://schemas.microsoft.com/office/drawing/2014/main" xmlns="" id="{B9440B64-71E4-D14A-B374-B4772E8C69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226" name="Picture 225" descr="de.png">
              <a:extLst>
                <a:ext uri="{FF2B5EF4-FFF2-40B4-BE49-F238E27FC236}">
                  <a16:creationId xmlns:a16="http://schemas.microsoft.com/office/drawing/2014/main" xmlns="" id="{32B7B46D-B904-E640-B66E-51B446AE93C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227" name="Picture 226" descr="dk.png">
              <a:extLst>
                <a:ext uri="{FF2B5EF4-FFF2-40B4-BE49-F238E27FC236}">
                  <a16:creationId xmlns:a16="http://schemas.microsoft.com/office/drawing/2014/main" xmlns="" id="{570F3668-71B2-ED48-AB90-71CE54D8426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228" name="Picture 227" descr="ee.png">
              <a:extLst>
                <a:ext uri="{FF2B5EF4-FFF2-40B4-BE49-F238E27FC236}">
                  <a16:creationId xmlns:a16="http://schemas.microsoft.com/office/drawing/2014/main" xmlns="" id="{26FA3841-B950-6D4D-8E46-A15AB3DA914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229" name="Picture 228" descr="es.png">
              <a:extLst>
                <a:ext uri="{FF2B5EF4-FFF2-40B4-BE49-F238E27FC236}">
                  <a16:creationId xmlns:a16="http://schemas.microsoft.com/office/drawing/2014/main" xmlns="" id="{DB270974-D81B-DB4A-8CE9-EFF3066DABF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230" name="Picture 229" descr="fi.png">
              <a:extLst>
                <a:ext uri="{FF2B5EF4-FFF2-40B4-BE49-F238E27FC236}">
                  <a16:creationId xmlns:a16="http://schemas.microsoft.com/office/drawing/2014/main" xmlns="" id="{FBEF8624-686B-1546-9183-CF7C6DE8D1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231" name="Picture 230" descr="fr.png">
              <a:extLst>
                <a:ext uri="{FF2B5EF4-FFF2-40B4-BE49-F238E27FC236}">
                  <a16:creationId xmlns:a16="http://schemas.microsoft.com/office/drawing/2014/main" xmlns="" id="{C3113024-B002-F24F-8675-04B97B3C777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232" name="Picture 231" descr="gr.png">
              <a:extLst>
                <a:ext uri="{FF2B5EF4-FFF2-40B4-BE49-F238E27FC236}">
                  <a16:creationId xmlns:a16="http://schemas.microsoft.com/office/drawing/2014/main" xmlns="" id="{7F129C17-128D-AB49-849F-1F3DEAC1B51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233" name="Picture 232" descr="hu.png">
              <a:extLst>
                <a:ext uri="{FF2B5EF4-FFF2-40B4-BE49-F238E27FC236}">
                  <a16:creationId xmlns:a16="http://schemas.microsoft.com/office/drawing/2014/main" xmlns="" id="{767EADFA-A694-CB40-A8E8-39699024BCA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234" name="Picture 233" descr="ie.png">
              <a:extLst>
                <a:ext uri="{FF2B5EF4-FFF2-40B4-BE49-F238E27FC236}">
                  <a16:creationId xmlns:a16="http://schemas.microsoft.com/office/drawing/2014/main" xmlns="" id="{1803007F-3ADD-F848-AA1E-C46768AF314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235" name="Picture 234" descr="it.png">
              <a:extLst>
                <a:ext uri="{FF2B5EF4-FFF2-40B4-BE49-F238E27FC236}">
                  <a16:creationId xmlns:a16="http://schemas.microsoft.com/office/drawing/2014/main" xmlns="" id="{BF5DA83E-DEA5-114D-8BD1-6980A641BC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236" name="Picture 235" descr="lu.png">
              <a:extLst>
                <a:ext uri="{FF2B5EF4-FFF2-40B4-BE49-F238E27FC236}">
                  <a16:creationId xmlns:a16="http://schemas.microsoft.com/office/drawing/2014/main" xmlns="" id="{FB43628F-C66C-C740-BF8E-B6D888C5ED48}"/>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237" name="Picture 236" descr="nl.png">
              <a:extLst>
                <a:ext uri="{FF2B5EF4-FFF2-40B4-BE49-F238E27FC236}">
                  <a16:creationId xmlns:a16="http://schemas.microsoft.com/office/drawing/2014/main" xmlns="" id="{C5504D92-6BE4-7F4D-B056-AF08F4D45A9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238" name="Picture 237" descr="no.png">
              <a:extLst>
                <a:ext uri="{FF2B5EF4-FFF2-40B4-BE49-F238E27FC236}">
                  <a16:creationId xmlns:a16="http://schemas.microsoft.com/office/drawing/2014/main" xmlns="" id="{6F5E613F-6EAD-2D44-A93B-645519B1272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239" name="Picture 238" descr="pl.png">
              <a:extLst>
                <a:ext uri="{FF2B5EF4-FFF2-40B4-BE49-F238E27FC236}">
                  <a16:creationId xmlns:a16="http://schemas.microsoft.com/office/drawing/2014/main" xmlns="" id="{4D39AAC5-03EF-5146-9E6F-32BA983707C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240" name="Picture 239" descr="pt.png">
              <a:extLst>
                <a:ext uri="{FF2B5EF4-FFF2-40B4-BE49-F238E27FC236}">
                  <a16:creationId xmlns:a16="http://schemas.microsoft.com/office/drawing/2014/main" xmlns="" id="{A60782A6-4E08-7146-A69C-A7C18DCED4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241" name="Picture 240" descr="ro.png">
              <a:extLst>
                <a:ext uri="{FF2B5EF4-FFF2-40B4-BE49-F238E27FC236}">
                  <a16:creationId xmlns:a16="http://schemas.microsoft.com/office/drawing/2014/main" xmlns="" id="{8E34E23A-A2EF-4040-BF15-B1752FC95F4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242" name="Picture 241" descr="se.png">
              <a:extLst>
                <a:ext uri="{FF2B5EF4-FFF2-40B4-BE49-F238E27FC236}">
                  <a16:creationId xmlns:a16="http://schemas.microsoft.com/office/drawing/2014/main" xmlns="" id="{554DF9B3-6770-9D4E-9935-2BCB266B9FB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243" name="Picture 242" descr="uk.png">
              <a:extLst>
                <a:ext uri="{FF2B5EF4-FFF2-40B4-BE49-F238E27FC236}">
                  <a16:creationId xmlns:a16="http://schemas.microsoft.com/office/drawing/2014/main" xmlns="" id="{A0725F54-647B-F948-B98D-E2741F91C9D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244" name="Picture 243" descr="ca.png">
              <a:extLst>
                <a:ext uri="{FF2B5EF4-FFF2-40B4-BE49-F238E27FC236}">
                  <a16:creationId xmlns:a16="http://schemas.microsoft.com/office/drawing/2014/main" xmlns="" id="{DBF7F6D7-227C-474D-893A-320E0AEA9DF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245" name="Picture 244">
              <a:extLst>
                <a:ext uri="{FF2B5EF4-FFF2-40B4-BE49-F238E27FC236}">
                  <a16:creationId xmlns:a16="http://schemas.microsoft.com/office/drawing/2014/main" xmlns="" id="{E9691B05-C6BF-5B4C-B9A4-84D041617B8C}"/>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246" name="Picture 245" descr="si.png">
              <a:extLst>
                <a:ext uri="{FF2B5EF4-FFF2-40B4-BE49-F238E27FC236}">
                  <a16:creationId xmlns:a16="http://schemas.microsoft.com/office/drawing/2014/main" xmlns="" id="{E0098E4C-7487-4A44-AA8E-24EBE35E54BA}"/>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3472132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9" Type="http://schemas.openxmlformats.org/officeDocument/2006/relationships/image" Target="../media/image21.png"/><Relationship Id="rId3" Type="http://schemas.openxmlformats.org/officeDocument/2006/relationships/slideLayout" Target="../slideLayouts/slideLayout3.xml"/><Relationship Id="rId21" Type="http://schemas.openxmlformats.org/officeDocument/2006/relationships/image" Target="../media/image3.png"/><Relationship Id="rId34" Type="http://schemas.openxmlformats.org/officeDocument/2006/relationships/image" Target="../media/image16.png"/><Relationship Id="rId42"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33" Type="http://schemas.openxmlformats.org/officeDocument/2006/relationships/image" Target="../media/image15.png"/><Relationship Id="rId38" Type="http://schemas.openxmlformats.org/officeDocument/2006/relationships/image" Target="../media/image20.png"/><Relationship Id="rId46"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29" Type="http://schemas.openxmlformats.org/officeDocument/2006/relationships/image" Target="../media/image11.png"/><Relationship Id="rId41"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32" Type="http://schemas.openxmlformats.org/officeDocument/2006/relationships/image" Target="../media/image14.png"/><Relationship Id="rId37" Type="http://schemas.openxmlformats.org/officeDocument/2006/relationships/image" Target="../media/image19.png"/><Relationship Id="rId40" Type="http://schemas.openxmlformats.org/officeDocument/2006/relationships/image" Target="../media/image22.png"/><Relationship Id="rId45"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28" Type="http://schemas.openxmlformats.org/officeDocument/2006/relationships/image" Target="../media/image10.png"/><Relationship Id="rId36" Type="http://schemas.openxmlformats.org/officeDocument/2006/relationships/image" Target="../media/image18.png"/><Relationship Id="rId10" Type="http://schemas.openxmlformats.org/officeDocument/2006/relationships/slideLayout" Target="../slideLayouts/slideLayout10.xml"/><Relationship Id="rId19" Type="http://schemas.openxmlformats.org/officeDocument/2006/relationships/image" Target="../media/image1.png"/><Relationship Id="rId31" Type="http://schemas.openxmlformats.org/officeDocument/2006/relationships/image" Target="../media/image13.png"/><Relationship Id="rId44" Type="http://schemas.openxmlformats.org/officeDocument/2006/relationships/image" Target="../media/image2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png"/><Relationship Id="rId30" Type="http://schemas.openxmlformats.org/officeDocument/2006/relationships/image" Target="../media/image12.png"/><Relationship Id="rId35" Type="http://schemas.openxmlformats.org/officeDocument/2006/relationships/image" Target="../media/image17.png"/><Relationship Id="rId43" Type="http://schemas.openxmlformats.org/officeDocument/2006/relationships/image" Target="../media/image2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theme" Target="../theme/them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1.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18" Type="http://schemas.openxmlformats.org/officeDocument/2006/relationships/image" Target="../media/image6.png"/><Relationship Id="rId26" Type="http://schemas.openxmlformats.org/officeDocument/2006/relationships/image" Target="../media/image14.png"/><Relationship Id="rId39" Type="http://schemas.openxmlformats.org/officeDocument/2006/relationships/image" Target="../media/image27.png"/><Relationship Id="rId3" Type="http://schemas.openxmlformats.org/officeDocument/2006/relationships/slideLayout" Target="../slideLayouts/slideLayout21.xml"/><Relationship Id="rId21" Type="http://schemas.openxmlformats.org/officeDocument/2006/relationships/image" Target="../media/image9.png"/><Relationship Id="rId34" Type="http://schemas.openxmlformats.org/officeDocument/2006/relationships/image" Target="../media/image22.png"/><Relationship Id="rId7" Type="http://schemas.openxmlformats.org/officeDocument/2006/relationships/slideLayout" Target="../slideLayouts/slideLayout25.xml"/><Relationship Id="rId12" Type="http://schemas.openxmlformats.org/officeDocument/2006/relationships/theme" Target="../theme/theme3.xml"/><Relationship Id="rId17" Type="http://schemas.openxmlformats.org/officeDocument/2006/relationships/image" Target="../media/image5.png"/><Relationship Id="rId25" Type="http://schemas.openxmlformats.org/officeDocument/2006/relationships/image" Target="../media/image13.png"/><Relationship Id="rId33" Type="http://schemas.openxmlformats.org/officeDocument/2006/relationships/image" Target="../media/image21.png"/><Relationship Id="rId38" Type="http://schemas.openxmlformats.org/officeDocument/2006/relationships/image" Target="../media/image26.png"/><Relationship Id="rId2" Type="http://schemas.openxmlformats.org/officeDocument/2006/relationships/slideLayout" Target="../slideLayouts/slideLayout20.xml"/><Relationship Id="rId16" Type="http://schemas.openxmlformats.org/officeDocument/2006/relationships/image" Target="../media/image4.png"/><Relationship Id="rId20" Type="http://schemas.openxmlformats.org/officeDocument/2006/relationships/image" Target="../media/image8.png"/><Relationship Id="rId29" Type="http://schemas.openxmlformats.org/officeDocument/2006/relationships/image" Target="../media/image17.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png"/><Relationship Id="rId40" Type="http://schemas.openxmlformats.org/officeDocument/2006/relationships/image" Target="../media/image28.png"/><Relationship Id="rId5" Type="http://schemas.openxmlformats.org/officeDocument/2006/relationships/slideLayout" Target="../slideLayouts/slideLayout23.xml"/><Relationship Id="rId15" Type="http://schemas.openxmlformats.org/officeDocument/2006/relationships/image" Target="../media/image33.png"/><Relationship Id="rId23" Type="http://schemas.openxmlformats.org/officeDocument/2006/relationships/image" Target="../media/image11.png"/><Relationship Id="rId28" Type="http://schemas.openxmlformats.org/officeDocument/2006/relationships/image" Target="../media/image16.png"/><Relationship Id="rId36" Type="http://schemas.openxmlformats.org/officeDocument/2006/relationships/image" Target="../media/image24.png"/><Relationship Id="rId10" Type="http://schemas.openxmlformats.org/officeDocument/2006/relationships/slideLayout" Target="../slideLayouts/slideLayout28.xml"/><Relationship Id="rId19" Type="http://schemas.openxmlformats.org/officeDocument/2006/relationships/image" Target="../media/image7.png"/><Relationship Id="rId31" Type="http://schemas.openxmlformats.org/officeDocument/2006/relationships/image" Target="../media/image19.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2.png"/><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18.png"/><Relationship Id="rId35" Type="http://schemas.openxmlformats.org/officeDocument/2006/relationships/image" Target="../media/image2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theme" Target="../theme/theme4.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08077D2-44D8-C949-9A73-F0823F3F8B6A}"/>
              </a:ext>
            </a:extLst>
          </p:cNvPr>
          <p:cNvSpPr/>
          <p:nvPr userDrawn="1"/>
        </p:nvSpPr>
        <p:spPr>
          <a:xfrm>
            <a:off x="-6566" y="-2"/>
            <a:ext cx="12198566"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5">
            <a:extLst>
              <a:ext uri="{FF2B5EF4-FFF2-40B4-BE49-F238E27FC236}">
                <a16:creationId xmlns:a16="http://schemas.microsoft.com/office/drawing/2014/main" xmlns="" id="{AD8FAFFC-0223-1740-BEBD-B739458582D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1028" name="Picture 35" descr="PPT_Header02"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2192"/>
            <a:ext cx="11763662"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21" name="Text Box 38">
            <a:extLst>
              <a:ext uri="{FF2B5EF4-FFF2-40B4-BE49-F238E27FC236}">
                <a16:creationId xmlns:a16="http://schemas.microsoft.com/office/drawing/2014/main" xmlns="" id="{3C549275-6783-7945-A889-48A7AC6D14D0}"/>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pic>
        <p:nvPicPr>
          <p:cNvPr id="64" name="Picture 63">
            <a:extLst>
              <a:ext uri="{FF2B5EF4-FFF2-40B4-BE49-F238E27FC236}">
                <a16:creationId xmlns:a16="http://schemas.microsoft.com/office/drawing/2014/main" xmlns="" id="{6C34021B-66EB-9E45-8BD1-64D5855A5802}"/>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xmlns="" id="{43648EA2-6243-D841-A5D2-EDAD9B113465}"/>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6" name="Title Placeholder 2">
            <a:extLst>
              <a:ext uri="{FF2B5EF4-FFF2-40B4-BE49-F238E27FC236}">
                <a16:creationId xmlns:a16="http://schemas.microsoft.com/office/drawing/2014/main" xmlns="" id="{8AE608B3-9E11-BF49-BEEA-5EA8E0ACBEBF}"/>
              </a:ext>
            </a:extLst>
          </p:cNvPr>
          <p:cNvSpPr>
            <a:spLocks noGrp="1"/>
          </p:cNvSpPr>
          <p:nvPr userDrawn="1">
            <p:ph type="title"/>
          </p:nvPr>
        </p:nvSpPr>
        <p:spPr>
          <a:xfrm>
            <a:off x="216425" y="156382"/>
            <a:ext cx="10108850" cy="563779"/>
          </a:xfrm>
          <a:prstGeom prst="rect">
            <a:avLst/>
          </a:prstGeom>
        </p:spPr>
        <p:txBody>
          <a:bodyPr vert="horz" lIns="0" tIns="45720" rIns="0" bIns="45720" rtlCol="0" anchor="ctr" anchorCtr="0">
            <a:normAutofit/>
          </a:bodyPr>
          <a:lstStyle/>
          <a:p>
            <a:r>
              <a:rPr lang="en-GB" noProof="0"/>
              <a:t>CLICK TO EDIT MASTER TITLE STYLE</a:t>
            </a:r>
          </a:p>
        </p:txBody>
      </p:sp>
      <p:grpSp>
        <p:nvGrpSpPr>
          <p:cNvPr id="123" name="Group 122">
            <a:extLst>
              <a:ext uri="{FF2B5EF4-FFF2-40B4-BE49-F238E27FC236}">
                <a16:creationId xmlns:a16="http://schemas.microsoft.com/office/drawing/2014/main" xmlns="" id="{84611090-2709-A645-A25B-F81732AE5600}"/>
              </a:ext>
            </a:extLst>
          </p:cNvPr>
          <p:cNvGrpSpPr/>
          <p:nvPr userDrawn="1"/>
        </p:nvGrpSpPr>
        <p:grpSpPr>
          <a:xfrm>
            <a:off x="226688" y="6572055"/>
            <a:ext cx="9280921" cy="144114"/>
            <a:chOff x="226688" y="6572055"/>
            <a:chExt cx="9280921" cy="144114"/>
          </a:xfrm>
        </p:grpSpPr>
        <p:pic>
          <p:nvPicPr>
            <p:cNvPr id="124" name="Picture 123" descr="at.png">
              <a:extLst>
                <a:ext uri="{FF2B5EF4-FFF2-40B4-BE49-F238E27FC236}">
                  <a16:creationId xmlns:a16="http://schemas.microsoft.com/office/drawing/2014/main" xmlns="" id="{72204563-5CEB-DE46-ADC9-DE9B80BAEC8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25" name="Picture 124" descr="be.png">
              <a:extLst>
                <a:ext uri="{FF2B5EF4-FFF2-40B4-BE49-F238E27FC236}">
                  <a16:creationId xmlns:a16="http://schemas.microsoft.com/office/drawing/2014/main" xmlns="" id="{477C9728-D5E9-1C40-97EF-1C69E982CF1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26" name="Picture 125" descr="ch.png">
              <a:extLst>
                <a:ext uri="{FF2B5EF4-FFF2-40B4-BE49-F238E27FC236}">
                  <a16:creationId xmlns:a16="http://schemas.microsoft.com/office/drawing/2014/main" xmlns="" id="{8166B04C-B510-DD47-A87F-D80609C3D45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27" name="Picture 126" descr="cz.png">
              <a:extLst>
                <a:ext uri="{FF2B5EF4-FFF2-40B4-BE49-F238E27FC236}">
                  <a16:creationId xmlns:a16="http://schemas.microsoft.com/office/drawing/2014/main" xmlns="" id="{FCFB9012-7B57-2E43-834C-CDD0BDEE00F2}"/>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28" name="Picture 127" descr="de.png">
              <a:extLst>
                <a:ext uri="{FF2B5EF4-FFF2-40B4-BE49-F238E27FC236}">
                  <a16:creationId xmlns:a16="http://schemas.microsoft.com/office/drawing/2014/main" xmlns="" id="{8313EFCA-CF26-7840-AD4A-242E95B406B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29" name="Picture 128" descr="dk.png">
              <a:extLst>
                <a:ext uri="{FF2B5EF4-FFF2-40B4-BE49-F238E27FC236}">
                  <a16:creationId xmlns:a16="http://schemas.microsoft.com/office/drawing/2014/main" xmlns="" id="{00E25225-899D-EF41-B2B8-41646B57D7A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30" name="Picture 129" descr="ee.png">
              <a:extLst>
                <a:ext uri="{FF2B5EF4-FFF2-40B4-BE49-F238E27FC236}">
                  <a16:creationId xmlns:a16="http://schemas.microsoft.com/office/drawing/2014/main" xmlns="" id="{5D35F23B-7852-494E-8A56-AEEC9341D29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31" name="Picture 130" descr="es.png">
              <a:extLst>
                <a:ext uri="{FF2B5EF4-FFF2-40B4-BE49-F238E27FC236}">
                  <a16:creationId xmlns:a16="http://schemas.microsoft.com/office/drawing/2014/main" xmlns="" id="{2FD4B845-CC95-1A43-871E-A23BF70D641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32" name="Picture 131" descr="fi.png">
              <a:extLst>
                <a:ext uri="{FF2B5EF4-FFF2-40B4-BE49-F238E27FC236}">
                  <a16:creationId xmlns:a16="http://schemas.microsoft.com/office/drawing/2014/main" xmlns="" id="{DA842F0C-29FC-CD4E-870A-33CE31D3F59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33" name="Picture 132" descr="fr.png">
              <a:extLst>
                <a:ext uri="{FF2B5EF4-FFF2-40B4-BE49-F238E27FC236}">
                  <a16:creationId xmlns:a16="http://schemas.microsoft.com/office/drawing/2014/main" xmlns="" id="{44C46CCE-9BD3-4242-8C8A-AF3E9F07B8B8}"/>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34" name="Picture 133" descr="gr.png">
              <a:extLst>
                <a:ext uri="{FF2B5EF4-FFF2-40B4-BE49-F238E27FC236}">
                  <a16:creationId xmlns:a16="http://schemas.microsoft.com/office/drawing/2014/main" xmlns="" id="{27633A7A-2EB2-404E-B511-142BC7BB5582}"/>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35" name="Picture 134" descr="hu.png">
              <a:extLst>
                <a:ext uri="{FF2B5EF4-FFF2-40B4-BE49-F238E27FC236}">
                  <a16:creationId xmlns:a16="http://schemas.microsoft.com/office/drawing/2014/main" xmlns="" id="{4217B9FB-459A-B546-A54E-548524B7C2C4}"/>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36" name="Picture 135" descr="ie.png">
              <a:extLst>
                <a:ext uri="{FF2B5EF4-FFF2-40B4-BE49-F238E27FC236}">
                  <a16:creationId xmlns:a16="http://schemas.microsoft.com/office/drawing/2014/main" xmlns="" id="{DEE095B2-ED73-3D4C-8392-9DEDF8625DF3}"/>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37" name="Picture 136" descr="it.png">
              <a:extLst>
                <a:ext uri="{FF2B5EF4-FFF2-40B4-BE49-F238E27FC236}">
                  <a16:creationId xmlns:a16="http://schemas.microsoft.com/office/drawing/2014/main" xmlns="" id="{E9688203-9FF6-C24F-A4AF-844D20FDBFD4}"/>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38" name="Picture 137" descr="lu.png">
              <a:extLst>
                <a:ext uri="{FF2B5EF4-FFF2-40B4-BE49-F238E27FC236}">
                  <a16:creationId xmlns:a16="http://schemas.microsoft.com/office/drawing/2014/main" xmlns="" id="{26FB1992-B47F-9F43-8470-1BF997A77A42}"/>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39" name="Picture 138" descr="nl.png">
              <a:extLst>
                <a:ext uri="{FF2B5EF4-FFF2-40B4-BE49-F238E27FC236}">
                  <a16:creationId xmlns:a16="http://schemas.microsoft.com/office/drawing/2014/main" xmlns="" id="{E281C0B7-FC9F-4341-857A-15FDBBF6794A}"/>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40" name="Picture 139" descr="no.png">
              <a:extLst>
                <a:ext uri="{FF2B5EF4-FFF2-40B4-BE49-F238E27FC236}">
                  <a16:creationId xmlns:a16="http://schemas.microsoft.com/office/drawing/2014/main" xmlns="" id="{E76441A9-ECD6-0C4F-9B92-8E4D421E99BF}"/>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41" name="Picture 140" descr="pl.png">
              <a:extLst>
                <a:ext uri="{FF2B5EF4-FFF2-40B4-BE49-F238E27FC236}">
                  <a16:creationId xmlns:a16="http://schemas.microsoft.com/office/drawing/2014/main" xmlns="" id="{5A2A7EDB-F79F-E34B-AEB6-63ABE53F7097}"/>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42" name="Picture 141" descr="pt.png">
              <a:extLst>
                <a:ext uri="{FF2B5EF4-FFF2-40B4-BE49-F238E27FC236}">
                  <a16:creationId xmlns:a16="http://schemas.microsoft.com/office/drawing/2014/main" xmlns="" id="{D41987F5-95C5-F347-BC06-9D5CFABA1D69}"/>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43" name="Picture 142" descr="ro.png">
              <a:extLst>
                <a:ext uri="{FF2B5EF4-FFF2-40B4-BE49-F238E27FC236}">
                  <a16:creationId xmlns:a16="http://schemas.microsoft.com/office/drawing/2014/main" xmlns="" id="{23B8D47D-1D03-BC4A-BD39-4C93CADF3530}"/>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44" name="Picture 143" descr="se.png">
              <a:extLst>
                <a:ext uri="{FF2B5EF4-FFF2-40B4-BE49-F238E27FC236}">
                  <a16:creationId xmlns:a16="http://schemas.microsoft.com/office/drawing/2014/main" xmlns="" id="{397F47CB-318B-3948-BBFF-78E1930FA681}"/>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45" name="Picture 144" descr="uk.png">
              <a:extLst>
                <a:ext uri="{FF2B5EF4-FFF2-40B4-BE49-F238E27FC236}">
                  <a16:creationId xmlns:a16="http://schemas.microsoft.com/office/drawing/2014/main" xmlns="" id="{FB09FC37-3988-174D-B73A-6B71AB7FF6C1}"/>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46" name="Picture 145" descr="ca.png">
              <a:extLst>
                <a:ext uri="{FF2B5EF4-FFF2-40B4-BE49-F238E27FC236}">
                  <a16:creationId xmlns:a16="http://schemas.microsoft.com/office/drawing/2014/main" xmlns="" id="{1099AFE1-FE5B-1E46-BECE-959EACADD55B}"/>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47" name="Picture 146">
              <a:extLst>
                <a:ext uri="{FF2B5EF4-FFF2-40B4-BE49-F238E27FC236}">
                  <a16:creationId xmlns:a16="http://schemas.microsoft.com/office/drawing/2014/main" xmlns="" id="{25C9D3BB-BD0A-424F-A700-8394507E6FAA}"/>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48" name="Picture 147" descr="si.png">
              <a:extLst>
                <a:ext uri="{FF2B5EF4-FFF2-40B4-BE49-F238E27FC236}">
                  <a16:creationId xmlns:a16="http://schemas.microsoft.com/office/drawing/2014/main" xmlns="" id="{5817CEA4-E49B-D044-99E4-A047AB75850D}"/>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355142989"/>
      </p:ext>
    </p:extLst>
  </p:cSld>
  <p:clrMap bg1="lt1" tx1="dk1" bg2="lt2" tx2="dk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4" r:id="rId9"/>
    <p:sldLayoutId id="2147487116" r:id="rId10"/>
    <p:sldLayoutId id="2147487117" r:id="rId11"/>
    <p:sldLayoutId id="2147487118" r:id="rId12"/>
    <p:sldLayoutId id="2147487119" r:id="rId13"/>
    <p:sldLayoutId id="2147487120" r:id="rId14"/>
    <p:sldLayoutId id="2147487121" r:id="rId15"/>
    <p:sldLayoutId id="2147487122" r:id="rId16"/>
    <p:sldLayoutId id="2147487123" r:id="rId17"/>
  </p:sldLayoutIdLst>
  <p:timing>
    <p:tnLst>
      <p:par>
        <p:cTn id="1" dur="indefinite" restart="never" nodeType="tmRoot"/>
      </p:par>
    </p:tnLst>
  </p:timing>
  <p:hf sldNum="0" hdr="0" dt="0"/>
  <p:txStyles>
    <p:titleStyle>
      <a:lvl1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35"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3106"/>
            <a:ext cx="11763662" cy="553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21" name="Text Box 38">
            <a:extLst>
              <a:ext uri="{FF2B5EF4-FFF2-40B4-BE49-F238E27FC236}">
                <a16:creationId xmlns:a16="http://schemas.microsoft.com/office/drawing/2014/main" xmlns="" id="{3C549275-6783-7945-A889-48A7AC6D14D0}"/>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sp>
        <p:nvSpPr>
          <p:cNvPr id="3" name="Title Placeholder 2">
            <a:extLst>
              <a:ext uri="{FF2B5EF4-FFF2-40B4-BE49-F238E27FC236}">
                <a16:creationId xmlns:a16="http://schemas.microsoft.com/office/drawing/2014/main" xmlns="" id="{BF9CC564-99C6-CF4A-B66D-51C35F77590D}"/>
              </a:ext>
            </a:extLst>
          </p:cNvPr>
          <p:cNvSpPr>
            <a:spLocks noGrp="1"/>
          </p:cNvSpPr>
          <p:nvPr>
            <p:ph type="title"/>
          </p:nvPr>
        </p:nvSpPr>
        <p:spPr>
          <a:xfrm>
            <a:off x="216425" y="156382"/>
            <a:ext cx="10108850" cy="563779"/>
          </a:xfrm>
          <a:prstGeom prst="rect">
            <a:avLst/>
          </a:prstGeom>
        </p:spPr>
        <p:txBody>
          <a:bodyPr vert="horz" lIns="0" tIns="45720" rIns="0" bIns="45720" rtlCol="0" anchor="ctr" anchorCtr="0">
            <a:normAutofit/>
          </a:bodyPr>
          <a:lstStyle/>
          <a:p>
            <a:r>
              <a:rPr lang="en-GB" noProof="0"/>
              <a:t>CLICK TO EDIT MASTER TITLE STYLE</a:t>
            </a:r>
          </a:p>
        </p:txBody>
      </p:sp>
      <p:pic>
        <p:nvPicPr>
          <p:cNvPr id="36" name="Picture 35">
            <a:extLst>
              <a:ext uri="{FF2B5EF4-FFF2-40B4-BE49-F238E27FC236}">
                <a16:creationId xmlns:a16="http://schemas.microsoft.com/office/drawing/2014/main" xmlns="" id="{68673324-7E47-2849-ABFE-CFCE924180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cxnSp>
        <p:nvCxnSpPr>
          <p:cNvPr id="37" name="Straight Connector 36">
            <a:extLst>
              <a:ext uri="{FF2B5EF4-FFF2-40B4-BE49-F238E27FC236}">
                <a16:creationId xmlns:a16="http://schemas.microsoft.com/office/drawing/2014/main" xmlns="" id="{12966744-7AFD-514D-B904-4B018BE0A0A2}"/>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xmlns="" id="{8FD7AE56-FAF9-F14D-B94F-89B3ACEDE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67" name="Group 166">
            <a:extLst>
              <a:ext uri="{FF2B5EF4-FFF2-40B4-BE49-F238E27FC236}">
                <a16:creationId xmlns:a16="http://schemas.microsoft.com/office/drawing/2014/main" xmlns="" id="{CD0FF82D-7048-3143-A742-6C31618FFC2E}"/>
              </a:ext>
            </a:extLst>
          </p:cNvPr>
          <p:cNvGrpSpPr/>
          <p:nvPr userDrawn="1"/>
        </p:nvGrpSpPr>
        <p:grpSpPr>
          <a:xfrm>
            <a:off x="226688" y="6572055"/>
            <a:ext cx="9280921" cy="144114"/>
            <a:chOff x="226688" y="6572055"/>
            <a:chExt cx="9280921" cy="144114"/>
          </a:xfrm>
        </p:grpSpPr>
        <p:pic>
          <p:nvPicPr>
            <p:cNvPr id="168" name="Picture 167" descr="at.png">
              <a:extLst>
                <a:ext uri="{FF2B5EF4-FFF2-40B4-BE49-F238E27FC236}">
                  <a16:creationId xmlns:a16="http://schemas.microsoft.com/office/drawing/2014/main" xmlns="" id="{93B7FE3A-4359-A447-9B32-14F5094D7A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69" name="Picture 168" descr="be.png">
              <a:extLst>
                <a:ext uri="{FF2B5EF4-FFF2-40B4-BE49-F238E27FC236}">
                  <a16:creationId xmlns:a16="http://schemas.microsoft.com/office/drawing/2014/main" xmlns="" id="{85C17C33-4EEF-AB48-A58B-3E7C2895B7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0" name="Picture 169" descr="ch.png">
              <a:extLst>
                <a:ext uri="{FF2B5EF4-FFF2-40B4-BE49-F238E27FC236}">
                  <a16:creationId xmlns:a16="http://schemas.microsoft.com/office/drawing/2014/main" xmlns="" id="{F30D6C9F-3118-4144-B8CA-62A7D45701C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1" name="Picture 170" descr="cz.png">
              <a:extLst>
                <a:ext uri="{FF2B5EF4-FFF2-40B4-BE49-F238E27FC236}">
                  <a16:creationId xmlns:a16="http://schemas.microsoft.com/office/drawing/2014/main" xmlns="" id="{6C461C24-C1DC-D245-90A2-3314BA31D6D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2" name="Picture 171" descr="de.png">
              <a:extLst>
                <a:ext uri="{FF2B5EF4-FFF2-40B4-BE49-F238E27FC236}">
                  <a16:creationId xmlns:a16="http://schemas.microsoft.com/office/drawing/2014/main" xmlns="" id="{60F96A84-B039-7342-93E3-ED516B266E3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3" name="Picture 172" descr="dk.png">
              <a:extLst>
                <a:ext uri="{FF2B5EF4-FFF2-40B4-BE49-F238E27FC236}">
                  <a16:creationId xmlns:a16="http://schemas.microsoft.com/office/drawing/2014/main" xmlns="" id="{AE96FBE8-840D-6642-BB73-D88C770A8A4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4" name="Picture 173" descr="ee.png">
              <a:extLst>
                <a:ext uri="{FF2B5EF4-FFF2-40B4-BE49-F238E27FC236}">
                  <a16:creationId xmlns:a16="http://schemas.microsoft.com/office/drawing/2014/main" xmlns="" id="{B7065868-FF44-3E4D-AA22-1240C02F626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75" name="Picture 174" descr="es.png">
              <a:extLst>
                <a:ext uri="{FF2B5EF4-FFF2-40B4-BE49-F238E27FC236}">
                  <a16:creationId xmlns:a16="http://schemas.microsoft.com/office/drawing/2014/main" xmlns="" id="{41951BAC-C603-8446-99E7-83F31EAB40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76" name="Picture 175" descr="fi.png">
              <a:extLst>
                <a:ext uri="{FF2B5EF4-FFF2-40B4-BE49-F238E27FC236}">
                  <a16:creationId xmlns:a16="http://schemas.microsoft.com/office/drawing/2014/main" xmlns="" id="{9263D2E6-26B3-1D46-B728-72B5CFDB72B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77" name="Picture 176" descr="fr.png">
              <a:extLst>
                <a:ext uri="{FF2B5EF4-FFF2-40B4-BE49-F238E27FC236}">
                  <a16:creationId xmlns:a16="http://schemas.microsoft.com/office/drawing/2014/main" xmlns="" id="{3F4A4008-8ECF-3945-9FF6-C9BA8752D23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78" name="Picture 177" descr="gr.png">
              <a:extLst>
                <a:ext uri="{FF2B5EF4-FFF2-40B4-BE49-F238E27FC236}">
                  <a16:creationId xmlns:a16="http://schemas.microsoft.com/office/drawing/2014/main" xmlns="" id="{688FBFA8-9BBC-DB43-8AC0-9D5D48F69E5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79" name="Picture 178" descr="hu.png">
              <a:extLst>
                <a:ext uri="{FF2B5EF4-FFF2-40B4-BE49-F238E27FC236}">
                  <a16:creationId xmlns:a16="http://schemas.microsoft.com/office/drawing/2014/main" xmlns="" id="{9421AAA9-2F33-E941-8716-76C32CF6BE5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0" name="Picture 179" descr="ie.png">
              <a:extLst>
                <a:ext uri="{FF2B5EF4-FFF2-40B4-BE49-F238E27FC236}">
                  <a16:creationId xmlns:a16="http://schemas.microsoft.com/office/drawing/2014/main" xmlns="" id="{AB102CE7-A627-2D4A-BD3C-AFA25F9788F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1" name="Picture 180" descr="it.png">
              <a:extLst>
                <a:ext uri="{FF2B5EF4-FFF2-40B4-BE49-F238E27FC236}">
                  <a16:creationId xmlns:a16="http://schemas.microsoft.com/office/drawing/2014/main" xmlns="" id="{A02028DF-BD96-DE4A-99BA-772B0B28795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2" name="Picture 181" descr="lu.png">
              <a:extLst>
                <a:ext uri="{FF2B5EF4-FFF2-40B4-BE49-F238E27FC236}">
                  <a16:creationId xmlns:a16="http://schemas.microsoft.com/office/drawing/2014/main" xmlns="" id="{956E597D-5C79-5A47-A437-2FDD947491D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3" name="Picture 182" descr="nl.png">
              <a:extLst>
                <a:ext uri="{FF2B5EF4-FFF2-40B4-BE49-F238E27FC236}">
                  <a16:creationId xmlns:a16="http://schemas.microsoft.com/office/drawing/2014/main" xmlns="" id="{D255C4B1-8D3C-8446-8706-D4FF66776F4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4" name="Picture 183" descr="no.png">
              <a:extLst>
                <a:ext uri="{FF2B5EF4-FFF2-40B4-BE49-F238E27FC236}">
                  <a16:creationId xmlns:a16="http://schemas.microsoft.com/office/drawing/2014/main" xmlns="" id="{3ED57513-957D-074D-8A79-8B97F2D9F9C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85" name="Picture 184" descr="pl.png">
              <a:extLst>
                <a:ext uri="{FF2B5EF4-FFF2-40B4-BE49-F238E27FC236}">
                  <a16:creationId xmlns:a16="http://schemas.microsoft.com/office/drawing/2014/main" xmlns="" id="{45555DA6-9964-D040-87BA-B94A9FBDBF56}"/>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86" name="Picture 185" descr="pt.png">
              <a:extLst>
                <a:ext uri="{FF2B5EF4-FFF2-40B4-BE49-F238E27FC236}">
                  <a16:creationId xmlns:a16="http://schemas.microsoft.com/office/drawing/2014/main" xmlns="" id="{9F25888C-CDAE-6D4F-823B-C40B3FDF46C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87" name="Picture 186" descr="ro.png">
              <a:extLst>
                <a:ext uri="{FF2B5EF4-FFF2-40B4-BE49-F238E27FC236}">
                  <a16:creationId xmlns:a16="http://schemas.microsoft.com/office/drawing/2014/main" xmlns="" id="{86291AC9-4EBD-D243-9BD8-EADCE0DB063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88" name="Picture 187" descr="se.png">
              <a:extLst>
                <a:ext uri="{FF2B5EF4-FFF2-40B4-BE49-F238E27FC236}">
                  <a16:creationId xmlns:a16="http://schemas.microsoft.com/office/drawing/2014/main" xmlns="" id="{17E7B10B-4C7D-264C-9B75-DA7F808A459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89" name="Picture 188" descr="uk.png">
              <a:extLst>
                <a:ext uri="{FF2B5EF4-FFF2-40B4-BE49-F238E27FC236}">
                  <a16:creationId xmlns:a16="http://schemas.microsoft.com/office/drawing/2014/main" xmlns="" id="{D3CA376A-B471-6245-B8BE-306D2F3DA5A2}"/>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0" name="Picture 189" descr="ca.png">
              <a:extLst>
                <a:ext uri="{FF2B5EF4-FFF2-40B4-BE49-F238E27FC236}">
                  <a16:creationId xmlns:a16="http://schemas.microsoft.com/office/drawing/2014/main" xmlns="" id="{509DE819-2CF7-D846-A43B-280AD4BCC47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1" name="Picture 190">
              <a:extLst>
                <a:ext uri="{FF2B5EF4-FFF2-40B4-BE49-F238E27FC236}">
                  <a16:creationId xmlns:a16="http://schemas.microsoft.com/office/drawing/2014/main" xmlns="" id="{F67656D1-F2A4-9649-9F40-EF8C1D0CC474}"/>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2" name="Picture 191" descr="si.png">
              <a:extLst>
                <a:ext uri="{FF2B5EF4-FFF2-40B4-BE49-F238E27FC236}">
                  <a16:creationId xmlns:a16="http://schemas.microsoft.com/office/drawing/2014/main" xmlns="" id="{870AC420-1BCD-A640-8346-79694C2CE981}"/>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1355596931"/>
      </p:ext>
    </p:extLst>
  </p:cSld>
  <p:clrMap bg1="lt1" tx1="dk1" bg2="lt2" tx2="dk2" accent1="accent1" accent2="accent2" accent3="accent3" accent4="accent4" accent5="accent5" accent6="accent6" hlink="hlink" folHlink="folHlink"/>
  <p:sldLayoutIdLst>
    <p:sldLayoutId id="2147487133"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3000" b="1" i="0">
          <a:solidFill>
            <a:schemeClr val="bg1"/>
          </a:solidFill>
          <a:latin typeface="+mj-lt"/>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35" descr="PPT_Header0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3106"/>
            <a:ext cx="11763662" cy="554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34" name="Picture 33"/>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121" name="Text Box 38">
            <a:extLst>
              <a:ext uri="{FF2B5EF4-FFF2-40B4-BE49-F238E27FC236}">
                <a16:creationId xmlns:a16="http://schemas.microsoft.com/office/drawing/2014/main" xmlns="" id="{3C549275-6783-7945-A889-48A7AC6D14D0}"/>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sp>
        <p:nvSpPr>
          <p:cNvPr id="3" name="Title Placeholder 2">
            <a:extLst>
              <a:ext uri="{FF2B5EF4-FFF2-40B4-BE49-F238E27FC236}">
                <a16:creationId xmlns:a16="http://schemas.microsoft.com/office/drawing/2014/main" xmlns="" id="{BF9CC564-99C6-CF4A-B66D-51C35F77590D}"/>
              </a:ext>
            </a:extLst>
          </p:cNvPr>
          <p:cNvSpPr>
            <a:spLocks noGrp="1"/>
          </p:cNvSpPr>
          <p:nvPr>
            <p:ph type="title"/>
          </p:nvPr>
        </p:nvSpPr>
        <p:spPr>
          <a:xfrm>
            <a:off x="216425" y="156382"/>
            <a:ext cx="10108850" cy="563779"/>
          </a:xfrm>
          <a:prstGeom prst="rect">
            <a:avLst/>
          </a:prstGeom>
        </p:spPr>
        <p:txBody>
          <a:bodyPr vert="horz" lIns="0" tIns="45720" rIns="0" bIns="45720" rtlCol="0" anchor="ctr" anchorCtr="0">
            <a:normAutofit/>
          </a:bodyPr>
          <a:lstStyle/>
          <a:p>
            <a:r>
              <a:rPr lang="en-GB" noProof="0"/>
              <a:t>CLICK TO EDIT MASTER TITLE STYLE</a:t>
            </a:r>
          </a:p>
        </p:txBody>
      </p:sp>
      <p:pic>
        <p:nvPicPr>
          <p:cNvPr id="38" name="Picture 37">
            <a:extLst>
              <a:ext uri="{FF2B5EF4-FFF2-40B4-BE49-F238E27FC236}">
                <a16:creationId xmlns:a16="http://schemas.microsoft.com/office/drawing/2014/main" xmlns="" id="{4A98235A-908E-9E4D-97CE-A7BE035FCD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cxnSp>
        <p:nvCxnSpPr>
          <p:cNvPr id="39" name="Straight Connector 38">
            <a:extLst>
              <a:ext uri="{FF2B5EF4-FFF2-40B4-BE49-F238E27FC236}">
                <a16:creationId xmlns:a16="http://schemas.microsoft.com/office/drawing/2014/main" xmlns="" id="{88D6837A-A6B3-7945-8B79-FE698D2EDBB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xmlns="" id="{178C65F7-2688-B645-B8E3-2B9FAEDF0F36}"/>
              </a:ext>
            </a:extLst>
          </p:cNvPr>
          <p:cNvGrpSpPr/>
          <p:nvPr userDrawn="1"/>
        </p:nvGrpSpPr>
        <p:grpSpPr>
          <a:xfrm>
            <a:off x="226688" y="6572055"/>
            <a:ext cx="9280921" cy="144114"/>
            <a:chOff x="226688" y="6572055"/>
            <a:chExt cx="9280921" cy="144114"/>
          </a:xfrm>
        </p:grpSpPr>
        <p:pic>
          <p:nvPicPr>
            <p:cNvPr id="168" name="Picture 167" descr="at.png">
              <a:extLst>
                <a:ext uri="{FF2B5EF4-FFF2-40B4-BE49-F238E27FC236}">
                  <a16:creationId xmlns:a16="http://schemas.microsoft.com/office/drawing/2014/main" xmlns="" id="{A52E0A18-E273-2242-82E5-C3746DF1D4D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69" name="Picture 168" descr="be.png">
              <a:extLst>
                <a:ext uri="{FF2B5EF4-FFF2-40B4-BE49-F238E27FC236}">
                  <a16:creationId xmlns:a16="http://schemas.microsoft.com/office/drawing/2014/main" xmlns="" id="{EA2130B9-A9A0-6046-AD1D-70D5050D0CB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0" name="Picture 169" descr="ch.png">
              <a:extLst>
                <a:ext uri="{FF2B5EF4-FFF2-40B4-BE49-F238E27FC236}">
                  <a16:creationId xmlns:a16="http://schemas.microsoft.com/office/drawing/2014/main" xmlns="" id="{53F85A0B-24AA-4C4E-ABE5-4F432092D18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1" name="Picture 170" descr="cz.png">
              <a:extLst>
                <a:ext uri="{FF2B5EF4-FFF2-40B4-BE49-F238E27FC236}">
                  <a16:creationId xmlns:a16="http://schemas.microsoft.com/office/drawing/2014/main" xmlns="" id="{98789C69-E55F-0F45-9211-C5F72045977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2" name="Picture 171" descr="de.png">
              <a:extLst>
                <a:ext uri="{FF2B5EF4-FFF2-40B4-BE49-F238E27FC236}">
                  <a16:creationId xmlns:a16="http://schemas.microsoft.com/office/drawing/2014/main" xmlns="" id="{E070005B-481E-D14C-ADCA-B91B537738E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3" name="Picture 172" descr="dk.png">
              <a:extLst>
                <a:ext uri="{FF2B5EF4-FFF2-40B4-BE49-F238E27FC236}">
                  <a16:creationId xmlns:a16="http://schemas.microsoft.com/office/drawing/2014/main" xmlns="" id="{C7708920-5A91-8A40-B2E4-CFBDBCF5C3F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4" name="Picture 173" descr="ee.png">
              <a:extLst>
                <a:ext uri="{FF2B5EF4-FFF2-40B4-BE49-F238E27FC236}">
                  <a16:creationId xmlns:a16="http://schemas.microsoft.com/office/drawing/2014/main" xmlns="" id="{D55A5191-7187-794E-BE28-1FBD0687C40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75" name="Picture 174" descr="es.png">
              <a:extLst>
                <a:ext uri="{FF2B5EF4-FFF2-40B4-BE49-F238E27FC236}">
                  <a16:creationId xmlns:a16="http://schemas.microsoft.com/office/drawing/2014/main" xmlns="" id="{3BB24710-F05A-5241-A7A5-13323166077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76" name="Picture 175" descr="fi.png">
              <a:extLst>
                <a:ext uri="{FF2B5EF4-FFF2-40B4-BE49-F238E27FC236}">
                  <a16:creationId xmlns:a16="http://schemas.microsoft.com/office/drawing/2014/main" xmlns="" id="{7BA315E5-0C31-FB43-B1BB-DAE9140A283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77" name="Picture 176" descr="fr.png">
              <a:extLst>
                <a:ext uri="{FF2B5EF4-FFF2-40B4-BE49-F238E27FC236}">
                  <a16:creationId xmlns:a16="http://schemas.microsoft.com/office/drawing/2014/main" xmlns="" id="{0FC36517-5A08-C543-BCFD-0A6FC61CFD6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78" name="Picture 177" descr="gr.png">
              <a:extLst>
                <a:ext uri="{FF2B5EF4-FFF2-40B4-BE49-F238E27FC236}">
                  <a16:creationId xmlns:a16="http://schemas.microsoft.com/office/drawing/2014/main" xmlns="" id="{A443BDCF-5161-0C41-9887-20261585DA7F}"/>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79" name="Picture 178" descr="hu.png">
              <a:extLst>
                <a:ext uri="{FF2B5EF4-FFF2-40B4-BE49-F238E27FC236}">
                  <a16:creationId xmlns:a16="http://schemas.microsoft.com/office/drawing/2014/main" xmlns="" id="{CEC53681-F54F-E24D-BE98-D13C771C501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0" name="Picture 179" descr="ie.png">
              <a:extLst>
                <a:ext uri="{FF2B5EF4-FFF2-40B4-BE49-F238E27FC236}">
                  <a16:creationId xmlns:a16="http://schemas.microsoft.com/office/drawing/2014/main" xmlns="" id="{9359D085-5B30-2E4E-B347-85C20B9D6B42}"/>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1" name="Picture 180" descr="it.png">
              <a:extLst>
                <a:ext uri="{FF2B5EF4-FFF2-40B4-BE49-F238E27FC236}">
                  <a16:creationId xmlns:a16="http://schemas.microsoft.com/office/drawing/2014/main" xmlns="" id="{A073D5AB-0943-7F42-B5CF-66BF3036BE9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2" name="Picture 181" descr="lu.png">
              <a:extLst>
                <a:ext uri="{FF2B5EF4-FFF2-40B4-BE49-F238E27FC236}">
                  <a16:creationId xmlns:a16="http://schemas.microsoft.com/office/drawing/2014/main" xmlns="" id="{B7DB2800-3FBD-0442-AD77-E738DC3DD8A3}"/>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3" name="Picture 182" descr="nl.png">
              <a:extLst>
                <a:ext uri="{FF2B5EF4-FFF2-40B4-BE49-F238E27FC236}">
                  <a16:creationId xmlns:a16="http://schemas.microsoft.com/office/drawing/2014/main" xmlns="" id="{6A7883EB-A595-5042-AA17-1BBBEE45C1B5}"/>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4" name="Picture 183" descr="no.png">
              <a:extLst>
                <a:ext uri="{FF2B5EF4-FFF2-40B4-BE49-F238E27FC236}">
                  <a16:creationId xmlns:a16="http://schemas.microsoft.com/office/drawing/2014/main" xmlns="" id="{AED34C86-2E21-3846-A864-D7403FCD8147}"/>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85" name="Picture 184" descr="pl.png">
              <a:extLst>
                <a:ext uri="{FF2B5EF4-FFF2-40B4-BE49-F238E27FC236}">
                  <a16:creationId xmlns:a16="http://schemas.microsoft.com/office/drawing/2014/main" xmlns="" id="{D19C51F3-6334-D642-91C7-AAA1F283651D}"/>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86" name="Picture 185" descr="pt.png">
              <a:extLst>
                <a:ext uri="{FF2B5EF4-FFF2-40B4-BE49-F238E27FC236}">
                  <a16:creationId xmlns:a16="http://schemas.microsoft.com/office/drawing/2014/main" xmlns="" id="{241CD090-4E5A-8644-9DE6-E31D3F604077}"/>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87" name="Picture 186" descr="ro.png">
              <a:extLst>
                <a:ext uri="{FF2B5EF4-FFF2-40B4-BE49-F238E27FC236}">
                  <a16:creationId xmlns:a16="http://schemas.microsoft.com/office/drawing/2014/main" xmlns="" id="{AE18BFF2-64F5-9B40-9020-4FC4CB94AD2D}"/>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88" name="Picture 187" descr="se.png">
              <a:extLst>
                <a:ext uri="{FF2B5EF4-FFF2-40B4-BE49-F238E27FC236}">
                  <a16:creationId xmlns:a16="http://schemas.microsoft.com/office/drawing/2014/main" xmlns="" id="{1D7DFFBC-E3F0-8641-80CA-05B02B6FDFAD}"/>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89" name="Picture 188" descr="uk.png">
              <a:extLst>
                <a:ext uri="{FF2B5EF4-FFF2-40B4-BE49-F238E27FC236}">
                  <a16:creationId xmlns:a16="http://schemas.microsoft.com/office/drawing/2014/main" xmlns="" id="{32FDEBBE-7B6A-4042-8476-2020352869D4}"/>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0" name="Picture 189" descr="ca.png">
              <a:extLst>
                <a:ext uri="{FF2B5EF4-FFF2-40B4-BE49-F238E27FC236}">
                  <a16:creationId xmlns:a16="http://schemas.microsoft.com/office/drawing/2014/main" xmlns="" id="{FBEED6DD-52B4-7A42-B5EC-2A2D71DACB51}"/>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1" name="Picture 190">
              <a:extLst>
                <a:ext uri="{FF2B5EF4-FFF2-40B4-BE49-F238E27FC236}">
                  <a16:creationId xmlns:a16="http://schemas.microsoft.com/office/drawing/2014/main" xmlns="" id="{5A2C547D-F2C2-E54F-9736-136FAB167EA9}"/>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2" name="Picture 191" descr="si.png">
              <a:extLst>
                <a:ext uri="{FF2B5EF4-FFF2-40B4-BE49-F238E27FC236}">
                  <a16:creationId xmlns:a16="http://schemas.microsoft.com/office/drawing/2014/main" xmlns="" id="{614673E0-AB0A-1241-B7C2-A6F982B41D96}"/>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cSld>
  <p:clrMap bg1="lt1" tx1="dk1" bg2="lt2" tx2="dk2" accent1="accent1" accent2="accent2" accent3="accent3" accent4="accent4" accent5="accent5" accent6="accent6" hlink="hlink" folHlink="folHlink"/>
  <p:sldLayoutIdLst>
    <p:sldLayoutId id="2147487136" r:id="rId1"/>
    <p:sldLayoutId id="2147487130" r:id="rId2"/>
    <p:sldLayoutId id="2147487090" r:id="rId3"/>
    <p:sldLayoutId id="2147487033" r:id="rId4"/>
    <p:sldLayoutId id="2147487035" r:id="rId5"/>
    <p:sldLayoutId id="2147487096" r:id="rId6"/>
    <p:sldLayoutId id="2147487125" r:id="rId7"/>
    <p:sldLayoutId id="2147487126" r:id="rId8"/>
    <p:sldLayoutId id="2147487127" r:id="rId9"/>
    <p:sldLayoutId id="2147487128" r:id="rId10"/>
    <p:sldLayoutId id="2147487135"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000" b="1" i="0">
          <a:solidFill>
            <a:srgbClr val="335E6F"/>
          </a:solidFill>
          <a:latin typeface="+mj-lt"/>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35"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8918"/>
            <a:ext cx="11763662" cy="552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34" name="Picture 33"/>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121" name="Text Box 38">
            <a:extLst>
              <a:ext uri="{FF2B5EF4-FFF2-40B4-BE49-F238E27FC236}">
                <a16:creationId xmlns:a16="http://schemas.microsoft.com/office/drawing/2014/main" xmlns="" id="{3C549275-6783-7945-A889-48A7AC6D14D0}"/>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sp>
        <p:nvSpPr>
          <p:cNvPr id="3" name="Title Placeholder 2">
            <a:extLst>
              <a:ext uri="{FF2B5EF4-FFF2-40B4-BE49-F238E27FC236}">
                <a16:creationId xmlns:a16="http://schemas.microsoft.com/office/drawing/2014/main" xmlns="" id="{BF9CC564-99C6-CF4A-B66D-51C35F77590D}"/>
              </a:ext>
            </a:extLst>
          </p:cNvPr>
          <p:cNvSpPr>
            <a:spLocks noGrp="1"/>
          </p:cNvSpPr>
          <p:nvPr>
            <p:ph type="title"/>
          </p:nvPr>
        </p:nvSpPr>
        <p:spPr>
          <a:xfrm>
            <a:off x="216425" y="156382"/>
            <a:ext cx="10108850" cy="563779"/>
          </a:xfrm>
          <a:prstGeom prst="rect">
            <a:avLst/>
          </a:prstGeom>
        </p:spPr>
        <p:txBody>
          <a:bodyPr vert="horz" lIns="0" tIns="45720" rIns="0" bIns="45720" rtlCol="0" anchor="ctr">
            <a:normAutofit/>
          </a:bodyPr>
          <a:lstStyle/>
          <a:p>
            <a:r>
              <a:rPr lang="en-GB" noProof="0"/>
              <a:t>CLICK TO EDIT MASTER TITLE STYLE</a:t>
            </a:r>
          </a:p>
        </p:txBody>
      </p:sp>
      <p:pic>
        <p:nvPicPr>
          <p:cNvPr id="37" name="Picture 36">
            <a:extLst>
              <a:ext uri="{FF2B5EF4-FFF2-40B4-BE49-F238E27FC236}">
                <a16:creationId xmlns:a16="http://schemas.microsoft.com/office/drawing/2014/main" xmlns="" id="{9194957C-8731-DE4C-83AD-724558FB1C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165" name="Group 164">
            <a:extLst>
              <a:ext uri="{FF2B5EF4-FFF2-40B4-BE49-F238E27FC236}">
                <a16:creationId xmlns:a16="http://schemas.microsoft.com/office/drawing/2014/main" xmlns="" id="{EF1A1700-92FB-6445-B55E-4BB5B7CD5FC6}"/>
              </a:ext>
            </a:extLst>
          </p:cNvPr>
          <p:cNvGrpSpPr/>
          <p:nvPr userDrawn="1"/>
        </p:nvGrpSpPr>
        <p:grpSpPr>
          <a:xfrm>
            <a:off x="226688" y="6572055"/>
            <a:ext cx="9280921" cy="144114"/>
            <a:chOff x="226688" y="6572055"/>
            <a:chExt cx="9280921" cy="144114"/>
          </a:xfrm>
        </p:grpSpPr>
        <p:pic>
          <p:nvPicPr>
            <p:cNvPr id="166" name="Picture 165" descr="at.png">
              <a:extLst>
                <a:ext uri="{FF2B5EF4-FFF2-40B4-BE49-F238E27FC236}">
                  <a16:creationId xmlns:a16="http://schemas.microsoft.com/office/drawing/2014/main" xmlns="" id="{EEC49457-8255-6247-8B35-6C236A8101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67" name="Picture 166" descr="be.png">
              <a:extLst>
                <a:ext uri="{FF2B5EF4-FFF2-40B4-BE49-F238E27FC236}">
                  <a16:creationId xmlns:a16="http://schemas.microsoft.com/office/drawing/2014/main" xmlns="" id="{C8C3555C-6F97-5340-923D-FB1BEA234E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68" name="Picture 167" descr="ch.png">
              <a:extLst>
                <a:ext uri="{FF2B5EF4-FFF2-40B4-BE49-F238E27FC236}">
                  <a16:creationId xmlns:a16="http://schemas.microsoft.com/office/drawing/2014/main" xmlns="" id="{CFAC6D5E-E6F0-3248-9A39-C702C4664C8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69" name="Picture 168" descr="cz.png">
              <a:extLst>
                <a:ext uri="{FF2B5EF4-FFF2-40B4-BE49-F238E27FC236}">
                  <a16:creationId xmlns:a16="http://schemas.microsoft.com/office/drawing/2014/main" xmlns="" id="{B52857C4-9738-1E48-9CBC-FF7549A4EF6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0" name="Picture 169" descr="de.png">
              <a:extLst>
                <a:ext uri="{FF2B5EF4-FFF2-40B4-BE49-F238E27FC236}">
                  <a16:creationId xmlns:a16="http://schemas.microsoft.com/office/drawing/2014/main" xmlns="" id="{F42AB927-96C0-D84F-AE59-99B3C5C3513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1" name="Picture 170" descr="dk.png">
              <a:extLst>
                <a:ext uri="{FF2B5EF4-FFF2-40B4-BE49-F238E27FC236}">
                  <a16:creationId xmlns:a16="http://schemas.microsoft.com/office/drawing/2014/main" xmlns="" id="{67279B20-7639-B84C-938E-1A743D4C36A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2" name="Picture 171" descr="ee.png">
              <a:extLst>
                <a:ext uri="{FF2B5EF4-FFF2-40B4-BE49-F238E27FC236}">
                  <a16:creationId xmlns:a16="http://schemas.microsoft.com/office/drawing/2014/main" xmlns="" id="{7364A940-ED46-4A45-965A-D84DFB5CD02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73" name="Picture 172" descr="es.png">
              <a:extLst>
                <a:ext uri="{FF2B5EF4-FFF2-40B4-BE49-F238E27FC236}">
                  <a16:creationId xmlns:a16="http://schemas.microsoft.com/office/drawing/2014/main" xmlns="" id="{16B9D2EB-4E49-464D-9060-0CCB59C1D73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74" name="Picture 173" descr="fi.png">
              <a:extLst>
                <a:ext uri="{FF2B5EF4-FFF2-40B4-BE49-F238E27FC236}">
                  <a16:creationId xmlns:a16="http://schemas.microsoft.com/office/drawing/2014/main" xmlns="" id="{91C8A21A-5ABE-D44C-A072-7506546F00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75" name="Picture 174" descr="fr.png">
              <a:extLst>
                <a:ext uri="{FF2B5EF4-FFF2-40B4-BE49-F238E27FC236}">
                  <a16:creationId xmlns:a16="http://schemas.microsoft.com/office/drawing/2014/main" xmlns="" id="{61ABAF23-03D4-E446-AFC1-6DCCEFB3D5A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76" name="Picture 175" descr="gr.png">
              <a:extLst>
                <a:ext uri="{FF2B5EF4-FFF2-40B4-BE49-F238E27FC236}">
                  <a16:creationId xmlns:a16="http://schemas.microsoft.com/office/drawing/2014/main" xmlns="" id="{84D6CD89-9E40-FF4C-8136-C2911C32839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77" name="Picture 176" descr="hu.png">
              <a:extLst>
                <a:ext uri="{FF2B5EF4-FFF2-40B4-BE49-F238E27FC236}">
                  <a16:creationId xmlns:a16="http://schemas.microsoft.com/office/drawing/2014/main" xmlns="" id="{DE15D156-E845-E240-97B3-864BBB8DE73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78" name="Picture 177" descr="ie.png">
              <a:extLst>
                <a:ext uri="{FF2B5EF4-FFF2-40B4-BE49-F238E27FC236}">
                  <a16:creationId xmlns:a16="http://schemas.microsoft.com/office/drawing/2014/main" xmlns="" id="{D1A196E5-5A1C-4B46-81D6-71591EF4FA6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79" name="Picture 178" descr="it.png">
              <a:extLst>
                <a:ext uri="{FF2B5EF4-FFF2-40B4-BE49-F238E27FC236}">
                  <a16:creationId xmlns:a16="http://schemas.microsoft.com/office/drawing/2014/main" xmlns="" id="{87971AD1-3EEA-3747-8F78-463B92B83054}"/>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0" name="Picture 179" descr="lu.png">
              <a:extLst>
                <a:ext uri="{FF2B5EF4-FFF2-40B4-BE49-F238E27FC236}">
                  <a16:creationId xmlns:a16="http://schemas.microsoft.com/office/drawing/2014/main" xmlns="" id="{8115CCE6-C83E-F043-A0D1-E9F3CC5A5F1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1" name="Picture 180" descr="nl.png">
              <a:extLst>
                <a:ext uri="{FF2B5EF4-FFF2-40B4-BE49-F238E27FC236}">
                  <a16:creationId xmlns:a16="http://schemas.microsoft.com/office/drawing/2014/main" xmlns="" id="{617A95D2-ABC0-7943-984C-B36FF90878A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2" name="Picture 181" descr="no.png">
              <a:extLst>
                <a:ext uri="{FF2B5EF4-FFF2-40B4-BE49-F238E27FC236}">
                  <a16:creationId xmlns:a16="http://schemas.microsoft.com/office/drawing/2014/main" xmlns="" id="{8F31B59C-2E1A-AA4C-A6EB-7E3885C37D9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83" name="Picture 182" descr="pl.png">
              <a:extLst>
                <a:ext uri="{FF2B5EF4-FFF2-40B4-BE49-F238E27FC236}">
                  <a16:creationId xmlns:a16="http://schemas.microsoft.com/office/drawing/2014/main" xmlns="" id="{0A65D069-8346-B348-8106-42F07F76A8F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84" name="Picture 183" descr="pt.png">
              <a:extLst>
                <a:ext uri="{FF2B5EF4-FFF2-40B4-BE49-F238E27FC236}">
                  <a16:creationId xmlns:a16="http://schemas.microsoft.com/office/drawing/2014/main" xmlns="" id="{B7F2677F-5B46-FE40-8CE4-5E04FE0E733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85" name="Picture 184" descr="ro.png">
              <a:extLst>
                <a:ext uri="{FF2B5EF4-FFF2-40B4-BE49-F238E27FC236}">
                  <a16:creationId xmlns:a16="http://schemas.microsoft.com/office/drawing/2014/main" xmlns="" id="{D9EF3265-FE1F-6C4C-BD50-90D174F1E6E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86" name="Picture 185" descr="se.png">
              <a:extLst>
                <a:ext uri="{FF2B5EF4-FFF2-40B4-BE49-F238E27FC236}">
                  <a16:creationId xmlns:a16="http://schemas.microsoft.com/office/drawing/2014/main" xmlns="" id="{C8B182A9-201C-7C42-A5A3-F9778D90764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87" name="Picture 186" descr="uk.png">
              <a:extLst>
                <a:ext uri="{FF2B5EF4-FFF2-40B4-BE49-F238E27FC236}">
                  <a16:creationId xmlns:a16="http://schemas.microsoft.com/office/drawing/2014/main" xmlns="" id="{DCCA2FD8-EA64-3048-95C1-2F517C24B29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88" name="Picture 187" descr="ca.png">
              <a:extLst>
                <a:ext uri="{FF2B5EF4-FFF2-40B4-BE49-F238E27FC236}">
                  <a16:creationId xmlns:a16="http://schemas.microsoft.com/office/drawing/2014/main" xmlns="" id="{4B641A7A-D419-784E-8E18-227B243C914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89" name="Picture 188">
              <a:extLst>
                <a:ext uri="{FF2B5EF4-FFF2-40B4-BE49-F238E27FC236}">
                  <a16:creationId xmlns:a16="http://schemas.microsoft.com/office/drawing/2014/main" xmlns="" id="{9069DDE4-FAA9-6940-AEFC-6EFBCBF29936}"/>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0" name="Picture 189" descr="si.png">
              <a:extLst>
                <a:ext uri="{FF2B5EF4-FFF2-40B4-BE49-F238E27FC236}">
                  <a16:creationId xmlns:a16="http://schemas.microsoft.com/office/drawing/2014/main" xmlns="" id="{774A8E6C-76BF-F04F-93C6-6758EF16B661}"/>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2122845605"/>
      </p:ext>
    </p:extLst>
  </p:cSld>
  <p:clrMap bg1="lt1" tx1="dk1" bg2="lt2" tx2="dk2" accent1="accent1" accent2="accent2" accent3="accent3" accent4="accent4" accent5="accent5" accent6="accent6" hlink="hlink" folHlink="folHlink"/>
  <p:sldLayoutIdLst>
    <p:sldLayoutId id="2147487134"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3000" b="1" i="0">
          <a:solidFill>
            <a:srgbClr val="335E6F"/>
          </a:solidFill>
          <a:latin typeface="+mj-lt"/>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ED2508-10A6-8945-A31B-FB5133FA3685}"/>
              </a:ext>
            </a:extLst>
          </p:cNvPr>
          <p:cNvSpPr>
            <a:spLocks noGrp="1"/>
          </p:cNvSpPr>
          <p:nvPr>
            <p:ph type="title"/>
          </p:nvPr>
        </p:nvSpPr>
        <p:spPr>
          <a:xfrm>
            <a:off x="430823" y="3509440"/>
            <a:ext cx="11526612" cy="1044976"/>
          </a:xfrm>
        </p:spPr>
        <p:txBody>
          <a:bodyPr/>
          <a:lstStyle/>
          <a:p>
            <a:pPr algn="ctr"/>
            <a:r>
              <a:rPr lang="en-GB" dirty="0" smtClean="0"/>
              <a:t>Current Status of the ESA Aeolus Follow-On Mission</a:t>
            </a:r>
            <a:r>
              <a:rPr lang="en-GB" dirty="0"/>
              <a:t/>
            </a:r>
            <a:br>
              <a:rPr lang="en-GB" dirty="0"/>
            </a:br>
            <a:r>
              <a:rPr lang="en-GB" dirty="0"/>
              <a:t/>
            </a:r>
            <a:br>
              <a:rPr lang="en-GB" dirty="0"/>
            </a:br>
            <a:r>
              <a:rPr lang="en-GB" sz="2800" dirty="0"/>
              <a:t>Aeolus </a:t>
            </a:r>
            <a:r>
              <a:rPr lang="en-GB" sz="2800" dirty="0" smtClean="0"/>
              <a:t>Follow-On team</a:t>
            </a:r>
            <a:r>
              <a:rPr lang="en-GB" dirty="0"/>
              <a:t/>
            </a:r>
            <a:br>
              <a:rPr lang="en-GB" dirty="0"/>
            </a:br>
            <a:endParaRPr lang="en-GB" dirty="0"/>
          </a:p>
        </p:txBody>
      </p:sp>
      <p:sp>
        <p:nvSpPr>
          <p:cNvPr id="3" name="Text Placeholder 2">
            <a:extLst>
              <a:ext uri="{FF2B5EF4-FFF2-40B4-BE49-F238E27FC236}">
                <a16:creationId xmlns:a16="http://schemas.microsoft.com/office/drawing/2014/main" xmlns="" id="{4EA6F978-949D-1140-97B1-417FBE445B11}"/>
              </a:ext>
            </a:extLst>
          </p:cNvPr>
          <p:cNvSpPr>
            <a:spLocks noGrp="1"/>
          </p:cNvSpPr>
          <p:nvPr>
            <p:ph type="body" sz="quarter" idx="10"/>
          </p:nvPr>
        </p:nvSpPr>
        <p:spPr>
          <a:xfrm>
            <a:off x="9003323" y="4965700"/>
            <a:ext cx="2956485" cy="1441128"/>
          </a:xfrm>
        </p:spPr>
        <p:txBody>
          <a:bodyPr/>
          <a:lstStyle/>
          <a:p>
            <a:r>
              <a:rPr lang="en-GB" dirty="0" smtClean="0"/>
              <a:t>D. Wernham, A. </a:t>
            </a:r>
            <a:r>
              <a:rPr lang="en-GB" dirty="0" err="1" smtClean="0"/>
              <a:t>Heliere</a:t>
            </a:r>
            <a:r>
              <a:rPr lang="en-GB" dirty="0" smtClean="0"/>
              <a:t> </a:t>
            </a:r>
            <a:r>
              <a:rPr lang="en-GB" dirty="0" smtClean="0"/>
              <a:t>(ESA)</a:t>
            </a:r>
          </a:p>
          <a:p>
            <a:r>
              <a:rPr lang="en-GB" dirty="0" smtClean="0"/>
              <a:t>17-19</a:t>
            </a:r>
            <a:r>
              <a:rPr lang="en-GB" dirty="0" smtClean="0"/>
              <a:t> </a:t>
            </a:r>
            <a:r>
              <a:rPr lang="en-GB" dirty="0" smtClean="0"/>
              <a:t>Nov. </a:t>
            </a:r>
            <a:r>
              <a:rPr lang="en-GB" dirty="0"/>
              <a:t>2020, </a:t>
            </a:r>
            <a:endParaRPr lang="en-GB" dirty="0" smtClean="0"/>
          </a:p>
          <a:p>
            <a:r>
              <a:rPr lang="en-GB" dirty="0" smtClean="0"/>
              <a:t>NOAA-NASA Working Group on Space-based Lidar Winds</a:t>
            </a:r>
            <a:endParaRPr lang="en-GB" dirty="0"/>
          </a:p>
        </p:txBody>
      </p:sp>
    </p:spTree>
    <p:extLst>
      <p:ext uri="{BB962C8B-B14F-4D97-AF65-F5344CB8AC3E}">
        <p14:creationId xmlns:p14="http://schemas.microsoft.com/office/powerpoint/2010/main" val="57441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745B-D7F4-C64D-9626-4170D02E7008}"/>
              </a:ext>
            </a:extLst>
          </p:cNvPr>
          <p:cNvSpPr>
            <a:spLocks noGrp="1"/>
          </p:cNvSpPr>
          <p:nvPr>
            <p:ph type="title"/>
          </p:nvPr>
        </p:nvSpPr>
        <p:spPr/>
        <p:txBody>
          <a:bodyPr/>
          <a:lstStyle/>
          <a:p>
            <a:r>
              <a:rPr lang="en-GB" dirty="0" smtClean="0"/>
              <a:t>Aeolus Follow-On Major Open Points</a:t>
            </a:r>
            <a:endParaRPr lang="en-GB" dirty="0"/>
          </a:p>
        </p:txBody>
      </p:sp>
      <p:sp>
        <p:nvSpPr>
          <p:cNvPr id="3" name="Content Placeholder 2">
            <a:extLst>
              <a:ext uri="{FF2B5EF4-FFF2-40B4-BE49-F238E27FC236}">
                <a16:creationId xmlns:a16="http://schemas.microsoft.com/office/drawing/2014/main" xmlns="" id="{502B84E6-6BAA-B147-B515-F0D234C8271D}"/>
              </a:ext>
            </a:extLst>
          </p:cNvPr>
          <p:cNvSpPr>
            <a:spLocks noGrp="1"/>
          </p:cNvSpPr>
          <p:nvPr>
            <p:ph idx="1"/>
          </p:nvPr>
        </p:nvSpPr>
        <p:spPr>
          <a:xfrm>
            <a:off x="218262" y="882192"/>
            <a:ext cx="11639909" cy="5534968"/>
          </a:xfrm>
        </p:spPr>
        <p:txBody>
          <a:bodyPr/>
          <a:lstStyle/>
          <a:p>
            <a:endParaRPr lang="en-GB" dirty="0">
              <a:solidFill>
                <a:schemeClr val="bg1"/>
              </a:solidFill>
            </a:endParaRPr>
          </a:p>
          <a:p>
            <a:endParaRPr lang="en-GB" dirty="0"/>
          </a:p>
        </p:txBody>
      </p:sp>
      <p:sp>
        <p:nvSpPr>
          <p:cNvPr id="7" name="Content Placeholder 2"/>
          <p:cNvSpPr txBox="1">
            <a:spLocks/>
          </p:cNvSpPr>
          <p:nvPr/>
        </p:nvSpPr>
        <p:spPr>
          <a:xfrm>
            <a:off x="228599" y="1129978"/>
            <a:ext cx="11684001" cy="4787899"/>
          </a:xfrm>
          <a:prstGeom prst="rect">
            <a:avLst/>
          </a:prstGeom>
        </p:spPr>
        <p:txBody>
          <a:bodyPr/>
          <a:lstStyle>
            <a:lvl1pPr marL="285750" indent="-285750" algn="l" rtl="0" eaLnBrk="1" fontAlgn="base" hangingPunct="1">
              <a:lnSpc>
                <a:spcPct val="119000"/>
              </a:lnSpc>
              <a:spcBef>
                <a:spcPts val="400"/>
              </a:spcBef>
              <a:spcAft>
                <a:spcPct val="0"/>
              </a:spcAft>
              <a:buClr>
                <a:srgbClr val="00549F"/>
              </a:buClr>
              <a:buFont typeface="Arial"/>
              <a:buChar char="•"/>
              <a:defRPr sz="1600">
                <a:solidFill>
                  <a:schemeClr val="bg2"/>
                </a:solidFill>
                <a:latin typeface="Verdana"/>
                <a:ea typeface="+mn-ea"/>
                <a:cs typeface="Verdana"/>
              </a:defRPr>
            </a:lvl1pPr>
            <a:lvl2pPr marL="914400" indent="-285750" algn="l" rtl="0" eaLnBrk="1" fontAlgn="base" hangingPunct="1">
              <a:lnSpc>
                <a:spcPct val="119000"/>
              </a:lnSpc>
              <a:spcBef>
                <a:spcPts val="300"/>
              </a:spcBef>
              <a:spcAft>
                <a:spcPct val="0"/>
              </a:spcAft>
              <a:buClr>
                <a:srgbClr val="00549F"/>
              </a:buClr>
              <a:buFont typeface="Lucida Grande"/>
              <a:buChar char="-"/>
              <a:defRPr sz="1600">
                <a:solidFill>
                  <a:schemeClr val="bg2"/>
                </a:solidFill>
                <a:latin typeface="Verdana"/>
                <a:cs typeface="Verdana"/>
              </a:defRPr>
            </a:lvl2pPr>
            <a:lvl3pPr marL="1440000" indent="-285750" algn="l" rtl="0" eaLnBrk="1" fontAlgn="base" hangingPunct="1">
              <a:lnSpc>
                <a:spcPct val="119000"/>
              </a:lnSpc>
              <a:spcBef>
                <a:spcPts val="200"/>
              </a:spcBef>
              <a:spcAft>
                <a:spcPct val="0"/>
              </a:spcAft>
              <a:buClr>
                <a:srgbClr val="00549F"/>
              </a:buClr>
              <a:buFont typeface="Lucida Grande"/>
              <a:buChar char="-"/>
              <a:defRPr sz="1400">
                <a:solidFill>
                  <a:schemeClr val="bg2"/>
                </a:solidFill>
                <a:latin typeface="Verdana"/>
                <a:cs typeface="Verdana"/>
              </a:defRPr>
            </a:lvl3pPr>
            <a:lvl4pPr marL="2001600" indent="-285750" algn="l" rtl="0" eaLnBrk="1" fontAlgn="base" hangingPunct="1">
              <a:lnSpc>
                <a:spcPct val="119000"/>
              </a:lnSpc>
              <a:spcBef>
                <a:spcPts val="100"/>
              </a:spcBef>
              <a:spcAft>
                <a:spcPct val="0"/>
              </a:spcAft>
              <a:buClr>
                <a:srgbClr val="00549F"/>
              </a:buClr>
              <a:buFont typeface="Arial"/>
              <a:buChar char="•"/>
              <a:defRPr sz="1400">
                <a:solidFill>
                  <a:schemeClr val="bg2"/>
                </a:solidFill>
                <a:latin typeface="Verdana"/>
                <a:cs typeface="Verdana"/>
              </a:defRPr>
            </a:lvl4pPr>
            <a:lvl5pPr marL="2530800" indent="-285750" algn="l" rtl="0" eaLnBrk="1" fontAlgn="base" hangingPunct="1">
              <a:lnSpc>
                <a:spcPct val="119000"/>
              </a:lnSpc>
              <a:spcBef>
                <a:spcPts val="100"/>
              </a:spcBef>
              <a:spcAft>
                <a:spcPct val="0"/>
              </a:spcAft>
              <a:buClr>
                <a:srgbClr val="00549F"/>
              </a:buClr>
              <a:buFont typeface="Arial"/>
              <a:buChar char="•"/>
              <a:defRPr sz="1200">
                <a:solidFill>
                  <a:schemeClr val="bg2"/>
                </a:solidFill>
                <a:latin typeface="Verdan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buNone/>
            </a:pPr>
            <a:r>
              <a:rPr lang="en-US" sz="1800" b="1" dirty="0">
                <a:solidFill>
                  <a:schemeClr val="bg1"/>
                </a:solidFill>
                <a:latin typeface="Arial" charset="0"/>
                <a:ea typeface="MS PGothic" pitchFamily="34" charset="-128"/>
                <a:cs typeface="Arial" charset="0"/>
              </a:rPr>
              <a:t>Requirement consolidation before end 2020:</a:t>
            </a:r>
          </a:p>
          <a:p>
            <a:pPr lvl="1">
              <a:buFont typeface="Arial" panose="020B0604020202020204" pitchFamily="34" charset="0"/>
              <a:buChar char="•"/>
            </a:pPr>
            <a:r>
              <a:rPr lang="en-US" sz="1800" dirty="0">
                <a:solidFill>
                  <a:schemeClr val="bg1"/>
                </a:solidFill>
                <a:latin typeface="Arial" charset="0"/>
                <a:ea typeface="MS PGothic" pitchFamily="34" charset="-128"/>
                <a:cs typeface="Arial" charset="0"/>
              </a:rPr>
              <a:t>this is a key input for the instrument consolidation and pre-developments.</a:t>
            </a:r>
          </a:p>
          <a:p>
            <a:pPr lvl="1"/>
            <a:endParaRPr lang="en-US" sz="1800" dirty="0">
              <a:solidFill>
                <a:schemeClr val="bg1"/>
              </a:solidFill>
              <a:latin typeface="Arial" charset="0"/>
              <a:ea typeface="MS PGothic" pitchFamily="34" charset="-128"/>
              <a:cs typeface="Arial" charset="0"/>
            </a:endParaRPr>
          </a:p>
          <a:p>
            <a:pPr marL="0" indent="0">
              <a:buNone/>
            </a:pPr>
            <a:r>
              <a:rPr lang="en-US" sz="1800" b="1" dirty="0">
                <a:solidFill>
                  <a:schemeClr val="bg1"/>
                </a:solidFill>
                <a:latin typeface="Arial" charset="0"/>
                <a:ea typeface="MS PGothic" pitchFamily="34" charset="-128"/>
                <a:cs typeface="Arial" charset="0"/>
              </a:rPr>
              <a:t>Number of </a:t>
            </a:r>
            <a:r>
              <a:rPr lang="en-US" sz="1800" b="1" dirty="0" smtClean="0">
                <a:solidFill>
                  <a:schemeClr val="bg1"/>
                </a:solidFill>
                <a:latin typeface="Arial" charset="0"/>
                <a:ea typeface="MS PGothic" pitchFamily="34" charset="-128"/>
                <a:cs typeface="Arial" charset="0"/>
              </a:rPr>
              <a:t>satellites versus affordability:</a:t>
            </a:r>
            <a:endParaRPr lang="en-US" sz="1800" b="1" dirty="0">
              <a:solidFill>
                <a:schemeClr val="bg1"/>
              </a:solidFill>
              <a:latin typeface="Arial" charset="0"/>
              <a:ea typeface="MS PGothic" pitchFamily="34" charset="-128"/>
              <a:cs typeface="Arial" charset="0"/>
            </a:endParaRPr>
          </a:p>
          <a:p>
            <a:pPr lvl="1">
              <a:buFont typeface="Arial" panose="020B0604020202020204" pitchFamily="34" charset="0"/>
              <a:buChar char="•"/>
            </a:pPr>
            <a:r>
              <a:rPr lang="en-US" sz="1800" dirty="0">
                <a:solidFill>
                  <a:schemeClr val="bg1"/>
                </a:solidFill>
                <a:latin typeface="Arial" charset="0"/>
                <a:ea typeface="MS PGothic" pitchFamily="34" charset="-128"/>
                <a:cs typeface="Arial" charset="0"/>
              </a:rPr>
              <a:t>may drive the satellite design e.g. number of transmitters per instrument;</a:t>
            </a:r>
          </a:p>
          <a:p>
            <a:pPr lvl="1">
              <a:buFont typeface="Arial" panose="020B0604020202020204" pitchFamily="34" charset="0"/>
              <a:buChar char="•"/>
            </a:pPr>
            <a:r>
              <a:rPr lang="en-US" sz="1800" dirty="0">
                <a:solidFill>
                  <a:schemeClr val="bg1"/>
                </a:solidFill>
                <a:latin typeface="Arial" charset="0"/>
                <a:ea typeface="MS PGothic" pitchFamily="34" charset="-128"/>
                <a:cs typeface="Arial" charset="0"/>
              </a:rPr>
              <a:t>t</a:t>
            </a:r>
            <a:r>
              <a:rPr lang="en-US" sz="1800" dirty="0" smtClean="0">
                <a:solidFill>
                  <a:schemeClr val="bg1"/>
                </a:solidFill>
                <a:latin typeface="Arial" charset="0"/>
                <a:ea typeface="MS PGothic" pitchFamily="34" charset="-128"/>
                <a:cs typeface="Arial" charset="0"/>
              </a:rPr>
              <a:t>his may result in reduction </a:t>
            </a:r>
            <a:r>
              <a:rPr lang="en-US" sz="1800" dirty="0">
                <a:solidFill>
                  <a:schemeClr val="bg1"/>
                </a:solidFill>
                <a:latin typeface="Arial" charset="0"/>
                <a:ea typeface="MS PGothic" pitchFamily="34" charset="-128"/>
                <a:cs typeface="Arial" charset="0"/>
              </a:rPr>
              <a:t>of mission lifetime from 15 to 10yrs</a:t>
            </a:r>
            <a:r>
              <a:rPr lang="en-US" sz="1800" dirty="0" smtClean="0">
                <a:solidFill>
                  <a:schemeClr val="bg1"/>
                </a:solidFill>
                <a:latin typeface="Arial" charset="0"/>
                <a:ea typeface="MS PGothic" pitchFamily="34" charset="-128"/>
                <a:cs typeface="Arial" charset="0"/>
              </a:rPr>
              <a:t>.</a:t>
            </a:r>
          </a:p>
          <a:p>
            <a:pPr lvl="1"/>
            <a:endParaRPr lang="en-US" sz="1800" dirty="0">
              <a:solidFill>
                <a:schemeClr val="bg1"/>
              </a:solidFill>
              <a:latin typeface="Arial" charset="0"/>
              <a:ea typeface="MS PGothic" pitchFamily="34" charset="-128"/>
              <a:cs typeface="Arial" charset="0"/>
            </a:endParaRPr>
          </a:p>
          <a:p>
            <a:pPr marL="0" indent="0">
              <a:buNone/>
            </a:pPr>
            <a:r>
              <a:rPr lang="en-US" sz="1800" b="1" dirty="0" smtClean="0">
                <a:solidFill>
                  <a:schemeClr val="bg1"/>
                </a:solidFill>
                <a:latin typeface="Arial" charset="0"/>
                <a:ea typeface="MS PGothic" pitchFamily="34" charset="-128"/>
                <a:cs typeface="Arial" charset="0"/>
              </a:rPr>
              <a:t>Resolution of the Aeolus signal return anomaly:</a:t>
            </a:r>
          </a:p>
          <a:p>
            <a:pPr lvl="1">
              <a:buFont typeface="Arial" panose="020B0604020202020204" pitchFamily="34" charset="0"/>
              <a:buChar char="•"/>
            </a:pPr>
            <a:r>
              <a:rPr lang="en-US" sz="1800" dirty="0" smtClean="0">
                <a:solidFill>
                  <a:schemeClr val="bg1"/>
                </a:solidFill>
                <a:latin typeface="Arial" charset="0"/>
                <a:ea typeface="MS PGothic" pitchFamily="34" charset="-128"/>
                <a:cs typeface="Arial" charset="0"/>
              </a:rPr>
              <a:t>Key to achieving performance</a:t>
            </a:r>
            <a:endParaRPr lang="en-US" sz="1800" dirty="0">
              <a:solidFill>
                <a:schemeClr val="bg1"/>
              </a:solidFill>
              <a:latin typeface="Arial" charset="0"/>
              <a:ea typeface="MS PGothic" pitchFamily="34" charset="-128"/>
              <a:cs typeface="Arial" charset="0"/>
            </a:endParaRPr>
          </a:p>
          <a:p>
            <a:pPr lvl="1"/>
            <a:endParaRPr lang="en-US" sz="1800" dirty="0">
              <a:solidFill>
                <a:schemeClr val="bg1"/>
              </a:solidFill>
              <a:latin typeface="Arial" charset="0"/>
              <a:ea typeface="MS PGothic" pitchFamily="34" charset="-128"/>
              <a:cs typeface="Arial" charset="0"/>
            </a:endParaRPr>
          </a:p>
          <a:p>
            <a:pPr marL="0" indent="0">
              <a:buNone/>
            </a:pPr>
            <a:r>
              <a:rPr lang="en-US" sz="1800" b="1" dirty="0">
                <a:solidFill>
                  <a:schemeClr val="bg1"/>
                </a:solidFill>
                <a:latin typeface="Arial" charset="0"/>
                <a:ea typeface="MS PGothic" pitchFamily="34" charset="-128"/>
                <a:cs typeface="Arial" charset="0"/>
              </a:rPr>
              <a:t>Potential aerosol channel:</a:t>
            </a:r>
          </a:p>
          <a:p>
            <a:pPr lvl="1">
              <a:buFont typeface="Arial" panose="020B0604020202020204" pitchFamily="34" charset="0"/>
              <a:buChar char="•"/>
            </a:pPr>
            <a:r>
              <a:rPr lang="en-US" sz="1800" dirty="0">
                <a:solidFill>
                  <a:schemeClr val="bg1"/>
                </a:solidFill>
                <a:latin typeface="Arial" charset="0"/>
                <a:ea typeface="MS PGothic" pitchFamily="34" charset="-128"/>
                <a:cs typeface="Arial" charset="0"/>
              </a:rPr>
              <a:t>this is a recommendation from the Aeolus SAG </a:t>
            </a:r>
            <a:r>
              <a:rPr lang="en-US" sz="1800" dirty="0" smtClean="0">
                <a:solidFill>
                  <a:schemeClr val="bg1"/>
                </a:solidFill>
                <a:latin typeface="Arial" charset="0"/>
                <a:ea typeface="MS PGothic" pitchFamily="34" charset="-128"/>
                <a:cs typeface="Arial" charset="0"/>
              </a:rPr>
              <a:t>(currently </a:t>
            </a:r>
            <a:r>
              <a:rPr lang="en-US" sz="1800" dirty="0" smtClean="0">
                <a:solidFill>
                  <a:schemeClr val="bg1"/>
                </a:solidFill>
                <a:latin typeface="Arial" charset="0"/>
                <a:ea typeface="MS PGothic" pitchFamily="34" charset="-128"/>
                <a:cs typeface="Arial" charset="0"/>
              </a:rPr>
              <a:t>not </a:t>
            </a:r>
            <a:r>
              <a:rPr lang="en-US" sz="1800" dirty="0">
                <a:solidFill>
                  <a:schemeClr val="bg1"/>
                </a:solidFill>
                <a:latin typeface="Arial" charset="0"/>
                <a:ea typeface="MS PGothic" pitchFamily="34" charset="-128"/>
                <a:cs typeface="Arial" charset="0"/>
              </a:rPr>
              <a:t>assumed to be a core mission </a:t>
            </a:r>
            <a:r>
              <a:rPr lang="en-US" sz="1800" dirty="0" smtClean="0">
                <a:solidFill>
                  <a:schemeClr val="bg1"/>
                </a:solidFill>
                <a:latin typeface="Arial" charset="0"/>
                <a:ea typeface="MS PGothic" pitchFamily="34" charset="-128"/>
                <a:cs typeface="Arial" charset="0"/>
              </a:rPr>
              <a:t>requirement but integrated into the Instrument Consolidation Study).</a:t>
            </a:r>
            <a:endParaRPr lang="en-US" sz="1800" dirty="0">
              <a:solidFill>
                <a:schemeClr val="bg1"/>
              </a:solidFill>
              <a:latin typeface="Arial" charset="0"/>
              <a:ea typeface="MS PGothic" pitchFamily="34" charset="-128"/>
              <a:cs typeface="Arial" charset="0"/>
            </a:endParaRPr>
          </a:p>
        </p:txBody>
      </p:sp>
    </p:spTree>
    <p:extLst>
      <p:ext uri="{BB962C8B-B14F-4D97-AF65-F5344CB8AC3E}">
        <p14:creationId xmlns:p14="http://schemas.microsoft.com/office/powerpoint/2010/main" val="4155655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3" name="Content Placeholder 2"/>
          <p:cNvSpPr>
            <a:spLocks noGrp="1"/>
          </p:cNvSpPr>
          <p:nvPr>
            <p:ph idx="1"/>
          </p:nvPr>
        </p:nvSpPr>
        <p:spPr>
          <a:xfrm>
            <a:off x="218262" y="869835"/>
            <a:ext cx="11763662" cy="5534968"/>
          </a:xfrm>
        </p:spPr>
        <p:txBody>
          <a:bodyPr/>
          <a:lstStyle/>
          <a:p>
            <a:pPr>
              <a:lnSpc>
                <a:spcPct val="100000"/>
              </a:lnSpc>
            </a:pPr>
            <a:r>
              <a:rPr lang="en-US" dirty="0" smtClean="0">
                <a:solidFill>
                  <a:schemeClr val="bg1"/>
                </a:solidFill>
              </a:rPr>
              <a:t>Based upon the success of the Aeolus satellite…</a:t>
            </a:r>
          </a:p>
          <a:p>
            <a:pPr>
              <a:lnSpc>
                <a:spcPct val="100000"/>
              </a:lnSpc>
            </a:pPr>
            <a:endParaRPr lang="en-US" dirty="0" smtClean="0">
              <a:solidFill>
                <a:schemeClr val="bg1"/>
              </a:solidFill>
            </a:endParaRPr>
          </a:p>
          <a:p>
            <a:pPr>
              <a:lnSpc>
                <a:spcPct val="100000"/>
              </a:lnSpc>
              <a:buFont typeface="Arial" panose="020B0604020202020204" pitchFamily="34" charset="0"/>
              <a:buChar char="•"/>
            </a:pPr>
            <a:r>
              <a:rPr lang="en-GB" dirty="0">
                <a:solidFill>
                  <a:schemeClr val="bg1"/>
                </a:solidFill>
              </a:rPr>
              <a:t>The EUMETSAT </a:t>
            </a:r>
            <a:r>
              <a:rPr lang="en-GB" dirty="0" smtClean="0">
                <a:solidFill>
                  <a:schemeClr val="bg1"/>
                </a:solidFill>
              </a:rPr>
              <a:t>Council expressed </a:t>
            </a:r>
            <a:r>
              <a:rPr lang="en-GB" dirty="0">
                <a:solidFill>
                  <a:schemeClr val="bg1"/>
                </a:solidFill>
              </a:rPr>
              <a:t>interest for a future operational Doppler Wind Lidar mission </a:t>
            </a:r>
            <a:r>
              <a:rPr lang="en-GB" dirty="0" smtClean="0">
                <a:solidFill>
                  <a:schemeClr val="bg1"/>
                </a:solidFill>
              </a:rPr>
              <a:t>and proposed </a:t>
            </a:r>
            <a:r>
              <a:rPr lang="en-GB" dirty="0">
                <a:solidFill>
                  <a:schemeClr val="bg1"/>
                </a:solidFill>
              </a:rPr>
              <a:t>to ESA to prepare for a joint preparatory roadmap for a potential future operational </a:t>
            </a:r>
            <a:r>
              <a:rPr lang="en-GB" dirty="0" smtClean="0">
                <a:solidFill>
                  <a:schemeClr val="bg1"/>
                </a:solidFill>
              </a:rPr>
              <a:t>mission.</a:t>
            </a:r>
          </a:p>
          <a:p>
            <a:pPr>
              <a:lnSpc>
                <a:spcPct val="100000"/>
              </a:lnSpc>
              <a:buFont typeface="Arial" panose="020B0604020202020204" pitchFamily="34" charset="0"/>
              <a:buChar char="•"/>
            </a:pPr>
            <a:endParaRPr lang="en-GB" dirty="0">
              <a:solidFill>
                <a:schemeClr val="bg1"/>
              </a:solidFill>
            </a:endParaRPr>
          </a:p>
          <a:p>
            <a:pPr>
              <a:lnSpc>
                <a:spcPct val="100000"/>
              </a:lnSpc>
              <a:buFont typeface="Arial" panose="020B0604020202020204" pitchFamily="34" charset="0"/>
              <a:buChar char="•"/>
            </a:pPr>
            <a:r>
              <a:rPr lang="en-GB" dirty="0" smtClean="0">
                <a:solidFill>
                  <a:schemeClr val="bg1"/>
                </a:solidFill>
              </a:rPr>
              <a:t>EUMETSAT defined preliminary top-level inputs for the Aeolus Follow-On Mission.</a:t>
            </a:r>
          </a:p>
          <a:p>
            <a:pPr>
              <a:lnSpc>
                <a:spcPct val="100000"/>
              </a:lnSpc>
              <a:buFont typeface="Arial" panose="020B0604020202020204" pitchFamily="34" charset="0"/>
              <a:buChar char="•"/>
            </a:pPr>
            <a:endParaRPr lang="en-GB" dirty="0" smtClean="0">
              <a:solidFill>
                <a:schemeClr val="bg1"/>
              </a:solidFill>
            </a:endParaRPr>
          </a:p>
          <a:p>
            <a:pPr>
              <a:lnSpc>
                <a:spcPct val="100000"/>
              </a:lnSpc>
              <a:buFont typeface="Arial" panose="020B0604020202020204" pitchFamily="34" charset="0"/>
              <a:buChar char="•"/>
            </a:pPr>
            <a:r>
              <a:rPr lang="en-GB" dirty="0" smtClean="0">
                <a:solidFill>
                  <a:schemeClr val="bg1"/>
                </a:solidFill>
              </a:rPr>
              <a:t>ESA defined lessons learned from </a:t>
            </a:r>
            <a:r>
              <a:rPr lang="en-GB" dirty="0">
                <a:solidFill>
                  <a:schemeClr val="bg1"/>
                </a:solidFill>
              </a:rPr>
              <a:t>the Aeolus development and in-orbit operations </a:t>
            </a:r>
            <a:r>
              <a:rPr lang="en-GB" dirty="0" smtClean="0">
                <a:solidFill>
                  <a:schemeClr val="bg1"/>
                </a:solidFill>
              </a:rPr>
              <a:t>and formulated provisional requirements for an Aeolus Follow-On mission.</a:t>
            </a:r>
          </a:p>
          <a:p>
            <a:pPr marL="0" indent="0">
              <a:lnSpc>
                <a:spcPct val="100000"/>
              </a:lnSpc>
            </a:pPr>
            <a:endParaRPr lang="en-GB" dirty="0" smtClean="0">
              <a:solidFill>
                <a:schemeClr val="bg1"/>
              </a:solidFill>
            </a:endParaRPr>
          </a:p>
          <a:p>
            <a:pPr>
              <a:lnSpc>
                <a:spcPct val="100000"/>
              </a:lnSpc>
              <a:buFont typeface="Arial" panose="020B0604020202020204" pitchFamily="34" charset="0"/>
              <a:buChar char="•"/>
            </a:pPr>
            <a:r>
              <a:rPr lang="en-GB" dirty="0" smtClean="0">
                <a:solidFill>
                  <a:schemeClr val="bg1"/>
                </a:solidFill>
              </a:rPr>
              <a:t>The Aeolus Scientific Advisory Group proposed the performance needs for a future Wind Lidar mission.</a:t>
            </a:r>
          </a:p>
          <a:p>
            <a:pPr marL="0" indent="0">
              <a:lnSpc>
                <a:spcPct val="100000"/>
              </a:lnSpc>
            </a:pPr>
            <a:endParaRPr lang="en-GB" dirty="0" smtClean="0">
              <a:solidFill>
                <a:schemeClr val="bg1"/>
              </a:solidFill>
            </a:endParaRPr>
          </a:p>
          <a:p>
            <a:pPr>
              <a:lnSpc>
                <a:spcPct val="100000"/>
              </a:lnSpc>
              <a:buFont typeface="Arial" panose="020B0604020202020204" pitchFamily="34" charset="0"/>
              <a:buChar char="•"/>
            </a:pPr>
            <a:r>
              <a:rPr lang="en-GB" dirty="0" smtClean="0">
                <a:solidFill>
                  <a:schemeClr val="bg1"/>
                </a:solidFill>
              </a:rPr>
              <a:t>4 Key pre-development activities were identified  by ESA taking account of the above, namely:</a:t>
            </a:r>
          </a:p>
          <a:p>
            <a:pPr marL="0" indent="0">
              <a:lnSpc>
                <a:spcPct val="100000"/>
              </a:lnSpc>
            </a:pPr>
            <a:endParaRPr lang="en-GB" dirty="0" smtClean="0">
              <a:solidFill>
                <a:schemeClr val="bg1"/>
              </a:solidFill>
            </a:endParaRPr>
          </a:p>
          <a:p>
            <a:pPr lvl="1">
              <a:lnSpc>
                <a:spcPct val="100000"/>
              </a:lnSpc>
              <a:buFont typeface="Arial" panose="020B0604020202020204" pitchFamily="34" charset="0"/>
              <a:buChar char="•"/>
            </a:pPr>
            <a:r>
              <a:rPr lang="en-GB" dirty="0" smtClean="0">
                <a:solidFill>
                  <a:schemeClr val="bg1"/>
                </a:solidFill>
              </a:rPr>
              <a:t>An Instrument Consolidation Study;</a:t>
            </a:r>
          </a:p>
          <a:p>
            <a:pPr lvl="1">
              <a:lnSpc>
                <a:spcPct val="100000"/>
              </a:lnSpc>
              <a:buFont typeface="Arial" panose="020B0604020202020204" pitchFamily="34" charset="0"/>
              <a:buChar char="•"/>
            </a:pPr>
            <a:r>
              <a:rPr lang="en-GB" dirty="0" smtClean="0">
                <a:solidFill>
                  <a:schemeClr val="bg1"/>
                </a:solidFill>
              </a:rPr>
              <a:t>2 x Laser Transmitter Pre-developments;</a:t>
            </a:r>
          </a:p>
          <a:p>
            <a:pPr lvl="1">
              <a:lnSpc>
                <a:spcPct val="100000"/>
              </a:lnSpc>
              <a:buFont typeface="Arial" panose="020B0604020202020204" pitchFamily="34" charset="0"/>
              <a:buChar char="•"/>
            </a:pPr>
            <a:r>
              <a:rPr lang="en-GB" dirty="0" smtClean="0">
                <a:solidFill>
                  <a:schemeClr val="bg1"/>
                </a:solidFill>
              </a:rPr>
              <a:t>A Detector Pre-development.</a:t>
            </a:r>
          </a:p>
          <a:p>
            <a:pPr>
              <a:buFont typeface="Arial" panose="020B0604020202020204" pitchFamily="34" charset="0"/>
              <a:buChar char="•"/>
            </a:pPr>
            <a:endParaRPr lang="en-GB" dirty="0">
              <a:solidFill>
                <a:schemeClr val="bg1"/>
              </a:solidFill>
            </a:endParaRPr>
          </a:p>
          <a:p>
            <a:pPr>
              <a:buFont typeface="Arial" panose="020B0604020202020204" pitchFamily="34" charset="0"/>
              <a:buChar char="•"/>
            </a:pPr>
            <a:endParaRPr lang="en-GB" dirty="0" smtClean="0">
              <a:solidFill>
                <a:schemeClr val="bg1"/>
              </a:solidFill>
            </a:endParaRPr>
          </a:p>
          <a:p>
            <a:pPr>
              <a:buFont typeface="Arial" panose="020B0604020202020204" pitchFamily="34" charset="0"/>
              <a:buChar char="•"/>
            </a:pPr>
            <a:endParaRPr lang="en-GB" dirty="0">
              <a:solidFill>
                <a:schemeClr val="bg1"/>
              </a:solidFill>
            </a:endParaRPr>
          </a:p>
          <a:p>
            <a:endParaRPr lang="en-US" dirty="0"/>
          </a:p>
        </p:txBody>
      </p:sp>
    </p:spTree>
    <p:extLst>
      <p:ext uri="{BB962C8B-B14F-4D97-AF65-F5344CB8AC3E}">
        <p14:creationId xmlns:p14="http://schemas.microsoft.com/office/powerpoint/2010/main" val="2126157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Pre-development Activities Definition</a:t>
            </a:r>
            <a:endParaRPr lang="en-US" dirty="0"/>
          </a:p>
        </p:txBody>
      </p:sp>
      <p:sp>
        <p:nvSpPr>
          <p:cNvPr id="3" name="Content Placeholder 2"/>
          <p:cNvSpPr>
            <a:spLocks noGrp="1"/>
          </p:cNvSpPr>
          <p:nvPr>
            <p:ph idx="1"/>
          </p:nvPr>
        </p:nvSpPr>
        <p:spPr>
          <a:xfrm>
            <a:off x="218262" y="869835"/>
            <a:ext cx="11763662" cy="5534968"/>
          </a:xfrm>
        </p:spPr>
        <p:txBody>
          <a:bodyPr/>
          <a:lstStyle/>
          <a:p>
            <a:pPr marL="0" indent="0"/>
            <a:endParaRPr lang="en-GB" dirty="0">
              <a:solidFill>
                <a:schemeClr val="bg1"/>
              </a:solidFill>
            </a:endParaRPr>
          </a:p>
          <a:p>
            <a:pPr>
              <a:buFont typeface="Arial" panose="020B0604020202020204" pitchFamily="34" charset="0"/>
              <a:buChar char="•"/>
            </a:pPr>
            <a:endParaRPr lang="en-GB" dirty="0" smtClean="0">
              <a:solidFill>
                <a:schemeClr val="bg1"/>
              </a:solidFill>
            </a:endParaRPr>
          </a:p>
          <a:p>
            <a:pPr>
              <a:buFont typeface="Arial" panose="020B0604020202020204" pitchFamily="34" charset="0"/>
              <a:buChar char="•"/>
            </a:pPr>
            <a:endParaRPr lang="en-GB" dirty="0">
              <a:solidFill>
                <a:schemeClr val="bg1"/>
              </a:solidFill>
            </a:endParaRPr>
          </a:p>
          <a:p>
            <a:endParaRPr lang="en-US" dirty="0"/>
          </a:p>
        </p:txBody>
      </p:sp>
      <p:sp>
        <p:nvSpPr>
          <p:cNvPr id="6" name="Content Placeholder 2"/>
          <p:cNvSpPr txBox="1">
            <a:spLocks/>
          </p:cNvSpPr>
          <p:nvPr/>
        </p:nvSpPr>
        <p:spPr bwMode="auto">
          <a:xfrm>
            <a:off x="7253416" y="918215"/>
            <a:ext cx="4880909"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lnSpc>
                <a:spcPct val="100000"/>
              </a:lnSpc>
            </a:pPr>
            <a:r>
              <a:rPr lang="en-US" kern="0" dirty="0" smtClean="0">
                <a:solidFill>
                  <a:schemeClr val="bg1"/>
                </a:solidFill>
              </a:rPr>
              <a:t>The pre-development activities definition process resulted in the following needs:</a:t>
            </a:r>
          </a:p>
          <a:p>
            <a:pPr indent="0">
              <a:lnSpc>
                <a:spcPct val="100000"/>
              </a:lnSpc>
            </a:pPr>
            <a:endParaRPr lang="en-US" kern="0" dirty="0">
              <a:solidFill>
                <a:schemeClr val="bg1"/>
              </a:solidFill>
            </a:endParaRPr>
          </a:p>
          <a:p>
            <a:pPr marL="628650" indent="-285750">
              <a:lnSpc>
                <a:spcPct val="100000"/>
              </a:lnSpc>
              <a:buFont typeface="Arial" panose="020B0604020202020204" pitchFamily="34" charset="0"/>
              <a:buChar char="•"/>
            </a:pPr>
            <a:r>
              <a:rPr lang="en-US" kern="0" dirty="0" smtClean="0">
                <a:solidFill>
                  <a:schemeClr val="bg1"/>
                </a:solidFill>
              </a:rPr>
              <a:t>An instrument consolidation study, performing trade-offs,  in order to baseline the instrument  sizing and design for the Aeolus Follow-On;</a:t>
            </a:r>
          </a:p>
          <a:p>
            <a:pPr marL="628650" indent="-285750">
              <a:lnSpc>
                <a:spcPct val="100000"/>
              </a:lnSpc>
              <a:buFont typeface="Arial" panose="020B0604020202020204" pitchFamily="34" charset="0"/>
              <a:buChar char="•"/>
            </a:pPr>
            <a:r>
              <a:rPr lang="en-US" kern="0" dirty="0" smtClean="0">
                <a:solidFill>
                  <a:schemeClr val="bg1"/>
                </a:solidFill>
              </a:rPr>
              <a:t>2 x transmitter developments in order to improve the laser performance and to mitigate schedule risk;</a:t>
            </a:r>
          </a:p>
          <a:p>
            <a:pPr marL="628650" indent="-285750">
              <a:lnSpc>
                <a:spcPct val="100000"/>
              </a:lnSpc>
              <a:buFont typeface="Arial" panose="020B0604020202020204" pitchFamily="34" charset="0"/>
              <a:buChar char="•"/>
            </a:pPr>
            <a:r>
              <a:rPr lang="en-US" kern="0" dirty="0" smtClean="0">
                <a:solidFill>
                  <a:schemeClr val="bg1"/>
                </a:solidFill>
              </a:rPr>
              <a:t>A detector development in order to resolve the hot pixel issue and increase the number of vertical samples;</a:t>
            </a:r>
            <a:endParaRPr lang="en-US" kern="0" dirty="0">
              <a:solidFill>
                <a:schemeClr val="bg1"/>
              </a:solidFill>
            </a:endParaRPr>
          </a:p>
          <a:p>
            <a:pPr marL="628650" indent="-285750">
              <a:lnSpc>
                <a:spcPct val="100000"/>
              </a:lnSpc>
              <a:buFont typeface="Arial" panose="020B0604020202020204" pitchFamily="34" charset="0"/>
              <a:buChar char="•"/>
            </a:pPr>
            <a:r>
              <a:rPr lang="en-US" kern="0" dirty="0" smtClean="0">
                <a:solidFill>
                  <a:schemeClr val="bg1"/>
                </a:solidFill>
              </a:rPr>
              <a:t>A mirror development  is still being considered to improve the radiometric throughput and thermal control but currently not funded.</a:t>
            </a:r>
          </a:p>
          <a:p>
            <a:pPr>
              <a:lnSpc>
                <a:spcPct val="100000"/>
              </a:lnSpc>
            </a:pPr>
            <a:endParaRPr lang="en-US" kern="0" dirty="0" smtClean="0">
              <a:solidFill>
                <a:schemeClr val="bg1"/>
              </a:solidFill>
            </a:endParaRPr>
          </a:p>
          <a:p>
            <a:pPr>
              <a:buFont typeface="Arial" panose="020B0604020202020204" pitchFamily="34" charset="0"/>
              <a:buChar char="•"/>
            </a:pPr>
            <a:endParaRPr lang="en-GB" kern="0" dirty="0" smtClean="0">
              <a:solidFill>
                <a:schemeClr val="bg1"/>
              </a:solidFill>
            </a:endParaRPr>
          </a:p>
          <a:p>
            <a:pPr>
              <a:buFont typeface="Arial" panose="020B0604020202020204" pitchFamily="34" charset="0"/>
              <a:buChar char="•"/>
            </a:pPr>
            <a:endParaRPr lang="en-GB" kern="0" dirty="0" smtClean="0">
              <a:solidFill>
                <a:schemeClr val="bg1"/>
              </a:solidFill>
            </a:endParaRPr>
          </a:p>
          <a:p>
            <a:pPr>
              <a:buFont typeface="Arial" panose="020B0604020202020204" pitchFamily="34" charset="0"/>
              <a:buChar char="•"/>
            </a:pPr>
            <a:endParaRPr lang="en-GB" kern="0" dirty="0" smtClean="0">
              <a:solidFill>
                <a:schemeClr val="bg1"/>
              </a:solidFill>
            </a:endParaRPr>
          </a:p>
          <a:p>
            <a:endParaRPr lang="en-US" kern="0"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79" y="992436"/>
            <a:ext cx="7262289" cy="528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122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Pre-development Activities Definition</a:t>
            </a:r>
            <a:endParaRPr lang="en-US" dirty="0"/>
          </a:p>
        </p:txBody>
      </p:sp>
      <p:sp>
        <p:nvSpPr>
          <p:cNvPr id="3" name="Content Placeholder 2"/>
          <p:cNvSpPr>
            <a:spLocks noGrp="1"/>
          </p:cNvSpPr>
          <p:nvPr>
            <p:ph idx="1"/>
          </p:nvPr>
        </p:nvSpPr>
        <p:spPr>
          <a:xfrm>
            <a:off x="218262" y="869835"/>
            <a:ext cx="11763662" cy="5534968"/>
          </a:xfrm>
        </p:spPr>
        <p:txBody>
          <a:bodyPr/>
          <a:lstStyle/>
          <a:p>
            <a:pPr marL="0" indent="0"/>
            <a:endParaRPr lang="en-GB" dirty="0">
              <a:solidFill>
                <a:schemeClr val="bg1"/>
              </a:solidFill>
            </a:endParaRPr>
          </a:p>
          <a:p>
            <a:pPr>
              <a:buFont typeface="Arial" panose="020B0604020202020204" pitchFamily="34" charset="0"/>
              <a:buChar char="•"/>
            </a:pPr>
            <a:endParaRPr lang="en-GB" dirty="0" smtClean="0">
              <a:solidFill>
                <a:schemeClr val="bg1"/>
              </a:solidFill>
            </a:endParaRPr>
          </a:p>
          <a:p>
            <a:pPr>
              <a:buFont typeface="Arial" panose="020B0604020202020204" pitchFamily="34" charset="0"/>
              <a:buChar char="•"/>
            </a:pPr>
            <a:endParaRPr lang="en-GB" dirty="0">
              <a:solidFill>
                <a:schemeClr val="bg1"/>
              </a:solidFill>
            </a:endParaRPr>
          </a:p>
          <a:p>
            <a:endParaRPr lang="en-US" dirty="0"/>
          </a:p>
        </p:txBody>
      </p:sp>
      <p:grpSp>
        <p:nvGrpSpPr>
          <p:cNvPr id="4" name="Group 3"/>
          <p:cNvGrpSpPr/>
          <p:nvPr/>
        </p:nvGrpSpPr>
        <p:grpSpPr>
          <a:xfrm>
            <a:off x="32715" y="974792"/>
            <a:ext cx="6824401" cy="5325177"/>
            <a:chOff x="9565" y="882192"/>
            <a:chExt cx="6824401" cy="5325177"/>
          </a:xfrm>
        </p:grpSpPr>
        <p:sp>
          <p:nvSpPr>
            <p:cNvPr id="9" name="Rectangle 8"/>
            <p:cNvSpPr/>
            <p:nvPr/>
          </p:nvSpPr>
          <p:spPr>
            <a:xfrm>
              <a:off x="52089" y="882192"/>
              <a:ext cx="6072264" cy="5325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9565" y="1046552"/>
              <a:ext cx="6824401" cy="5066936"/>
            </a:xfrm>
            <a:prstGeom prst="rect">
              <a:avLst/>
            </a:prstGeom>
          </p:spPr>
        </p:pic>
      </p:grpSp>
      <p:sp>
        <p:nvSpPr>
          <p:cNvPr id="10" name="Content Placeholder 2"/>
          <p:cNvSpPr txBox="1">
            <a:spLocks/>
          </p:cNvSpPr>
          <p:nvPr/>
        </p:nvSpPr>
        <p:spPr>
          <a:xfrm>
            <a:off x="6259477" y="874931"/>
            <a:ext cx="6025123" cy="3234524"/>
          </a:xfrm>
          <a:prstGeom prst="rect">
            <a:avLst/>
          </a:prstGeom>
        </p:spPr>
        <p:txBody>
          <a:bodyPr/>
          <a:lstStyle>
            <a:lvl1pPr marL="285750" indent="-285750" algn="l" rtl="0" eaLnBrk="1" fontAlgn="base" hangingPunct="1">
              <a:lnSpc>
                <a:spcPct val="119000"/>
              </a:lnSpc>
              <a:spcBef>
                <a:spcPts val="400"/>
              </a:spcBef>
              <a:spcAft>
                <a:spcPct val="0"/>
              </a:spcAft>
              <a:buClr>
                <a:srgbClr val="00549F"/>
              </a:buClr>
              <a:buFont typeface="Arial"/>
              <a:buChar char="•"/>
              <a:defRPr sz="1600">
                <a:solidFill>
                  <a:schemeClr val="bg2"/>
                </a:solidFill>
                <a:latin typeface="Verdana"/>
                <a:ea typeface="+mn-ea"/>
                <a:cs typeface="Verdana"/>
              </a:defRPr>
            </a:lvl1pPr>
            <a:lvl2pPr marL="914400" indent="-285750" algn="l" rtl="0" eaLnBrk="1" fontAlgn="base" hangingPunct="1">
              <a:lnSpc>
                <a:spcPct val="119000"/>
              </a:lnSpc>
              <a:spcBef>
                <a:spcPts val="300"/>
              </a:spcBef>
              <a:spcAft>
                <a:spcPct val="0"/>
              </a:spcAft>
              <a:buClr>
                <a:srgbClr val="00549F"/>
              </a:buClr>
              <a:buFont typeface="Lucida Grande"/>
              <a:buChar char="-"/>
              <a:defRPr sz="1600">
                <a:solidFill>
                  <a:schemeClr val="bg2"/>
                </a:solidFill>
                <a:latin typeface="Verdana"/>
                <a:cs typeface="Verdana"/>
              </a:defRPr>
            </a:lvl2pPr>
            <a:lvl3pPr marL="1440000" indent="-285750" algn="l" rtl="0" eaLnBrk="1" fontAlgn="base" hangingPunct="1">
              <a:lnSpc>
                <a:spcPct val="119000"/>
              </a:lnSpc>
              <a:spcBef>
                <a:spcPts val="200"/>
              </a:spcBef>
              <a:spcAft>
                <a:spcPct val="0"/>
              </a:spcAft>
              <a:buClr>
                <a:srgbClr val="00549F"/>
              </a:buClr>
              <a:buFont typeface="Lucida Grande"/>
              <a:buChar char="-"/>
              <a:defRPr sz="1400">
                <a:solidFill>
                  <a:schemeClr val="bg2"/>
                </a:solidFill>
                <a:latin typeface="Verdana"/>
                <a:cs typeface="Verdana"/>
              </a:defRPr>
            </a:lvl3pPr>
            <a:lvl4pPr marL="2001600" indent="-285750" algn="l" rtl="0" eaLnBrk="1" fontAlgn="base" hangingPunct="1">
              <a:lnSpc>
                <a:spcPct val="119000"/>
              </a:lnSpc>
              <a:spcBef>
                <a:spcPts val="100"/>
              </a:spcBef>
              <a:spcAft>
                <a:spcPct val="0"/>
              </a:spcAft>
              <a:buClr>
                <a:srgbClr val="00549F"/>
              </a:buClr>
              <a:buFont typeface="Arial"/>
              <a:buChar char="•"/>
              <a:defRPr sz="1400">
                <a:solidFill>
                  <a:schemeClr val="bg2"/>
                </a:solidFill>
                <a:latin typeface="Verdana"/>
                <a:cs typeface="Verdana"/>
              </a:defRPr>
            </a:lvl4pPr>
            <a:lvl5pPr marL="2530800" indent="-285750" algn="l" rtl="0" eaLnBrk="1" fontAlgn="base" hangingPunct="1">
              <a:lnSpc>
                <a:spcPct val="119000"/>
              </a:lnSpc>
              <a:spcBef>
                <a:spcPts val="100"/>
              </a:spcBef>
              <a:spcAft>
                <a:spcPct val="0"/>
              </a:spcAft>
              <a:buClr>
                <a:srgbClr val="00549F"/>
              </a:buClr>
              <a:buFont typeface="Arial"/>
              <a:buChar char="•"/>
              <a:defRPr sz="1200">
                <a:solidFill>
                  <a:schemeClr val="bg2"/>
                </a:solidFill>
                <a:latin typeface="Verdan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buNone/>
            </a:pPr>
            <a:r>
              <a:rPr lang="en-US" sz="1800" b="1" dirty="0">
                <a:solidFill>
                  <a:schemeClr val="bg1"/>
                </a:solidFill>
                <a:latin typeface="Arial" charset="0"/>
                <a:ea typeface="MS PGothic" pitchFamily="34" charset="-128"/>
                <a:cs typeface="Arial" charset="0"/>
              </a:rPr>
              <a:t>Main evolutions from Aladin:</a:t>
            </a:r>
          </a:p>
          <a:p>
            <a:r>
              <a:rPr lang="en-US" sz="1800" dirty="0">
                <a:solidFill>
                  <a:schemeClr val="bg1"/>
                </a:solidFill>
                <a:latin typeface="Arial" charset="0"/>
                <a:ea typeface="MS PGothic" pitchFamily="34" charset="-128"/>
                <a:cs typeface="Arial" charset="0"/>
              </a:rPr>
              <a:t>Significant increase in lifetime (3yrs to &gt;</a:t>
            </a:r>
            <a:r>
              <a:rPr lang="en-US" sz="1800" dirty="0" smtClean="0">
                <a:solidFill>
                  <a:schemeClr val="bg1"/>
                </a:solidFill>
                <a:latin typeface="Arial" charset="0"/>
                <a:ea typeface="MS PGothic" pitchFamily="34" charset="-128"/>
                <a:cs typeface="Arial" charset="0"/>
              </a:rPr>
              <a:t>5-7yrs</a:t>
            </a:r>
            <a:r>
              <a:rPr lang="en-US" sz="1800" dirty="0">
                <a:solidFill>
                  <a:schemeClr val="bg1"/>
                </a:solidFill>
                <a:latin typeface="Arial" charset="0"/>
                <a:ea typeface="MS PGothic" pitchFamily="34" charset="-128"/>
                <a:cs typeface="Arial" charset="0"/>
              </a:rPr>
              <a:t>)</a:t>
            </a:r>
          </a:p>
          <a:p>
            <a:r>
              <a:rPr lang="en-US" sz="1800" dirty="0">
                <a:solidFill>
                  <a:schemeClr val="bg1"/>
                </a:solidFill>
                <a:latin typeface="Arial" charset="0"/>
                <a:ea typeface="MS PGothic" pitchFamily="34" charset="-128"/>
                <a:cs typeface="Arial" charset="0"/>
              </a:rPr>
              <a:t>Significant increase in vertical bins and resolution</a:t>
            </a:r>
          </a:p>
          <a:p>
            <a:pPr marL="0" indent="0">
              <a:buNone/>
            </a:pPr>
            <a:endParaRPr lang="en-US" sz="1800" dirty="0" smtClean="0">
              <a:solidFill>
                <a:schemeClr val="bg1"/>
              </a:solidFill>
              <a:latin typeface="Arial" charset="0"/>
              <a:ea typeface="MS PGothic" pitchFamily="34" charset="-128"/>
              <a:cs typeface="Arial" charset="0"/>
            </a:endParaRPr>
          </a:p>
          <a:p>
            <a:pPr marL="0" indent="0">
              <a:buNone/>
            </a:pPr>
            <a:r>
              <a:rPr lang="en-US" sz="1800" b="1" dirty="0" smtClean="0">
                <a:solidFill>
                  <a:schemeClr val="bg1"/>
                </a:solidFill>
                <a:latin typeface="Arial" charset="0"/>
                <a:ea typeface="MS PGothic" pitchFamily="34" charset="-128"/>
                <a:cs typeface="Arial" charset="0"/>
              </a:rPr>
              <a:t>In </a:t>
            </a:r>
            <a:r>
              <a:rPr lang="en-US" sz="1800" b="1" dirty="0">
                <a:solidFill>
                  <a:schemeClr val="bg1"/>
                </a:solidFill>
                <a:latin typeface="Arial" charset="0"/>
                <a:ea typeface="MS PGothic" pitchFamily="34" charset="-128"/>
                <a:cs typeface="Arial" charset="0"/>
              </a:rPr>
              <a:t>addition:</a:t>
            </a:r>
          </a:p>
          <a:p>
            <a:r>
              <a:rPr lang="en-US" sz="1800" dirty="0" smtClean="0">
                <a:solidFill>
                  <a:schemeClr val="bg1"/>
                </a:solidFill>
                <a:latin typeface="Arial" charset="0"/>
                <a:ea typeface="MS PGothic" pitchFamily="34" charset="-128"/>
                <a:cs typeface="Arial" charset="0"/>
              </a:rPr>
              <a:t>Higher </a:t>
            </a:r>
            <a:r>
              <a:rPr lang="en-US" sz="1800" dirty="0">
                <a:solidFill>
                  <a:schemeClr val="bg1"/>
                </a:solidFill>
                <a:latin typeface="Arial" charset="0"/>
                <a:ea typeface="MS PGothic" pitchFamily="34" charset="-128"/>
                <a:cs typeface="Arial" charset="0"/>
              </a:rPr>
              <a:t>altitude </a:t>
            </a:r>
            <a:r>
              <a:rPr lang="en-US" sz="1800" dirty="0" smtClean="0">
                <a:solidFill>
                  <a:schemeClr val="bg1"/>
                </a:solidFill>
                <a:latin typeface="Arial" charset="0"/>
                <a:ea typeface="MS PGothic" pitchFamily="34" charset="-128"/>
                <a:cs typeface="Arial" charset="0"/>
              </a:rPr>
              <a:t>needed </a:t>
            </a:r>
            <a:r>
              <a:rPr lang="en-US" sz="1800" dirty="0">
                <a:solidFill>
                  <a:schemeClr val="bg1"/>
                </a:solidFill>
                <a:latin typeface="Arial" charset="0"/>
                <a:ea typeface="MS PGothic" pitchFamily="34" charset="-128"/>
                <a:cs typeface="Arial" charset="0"/>
              </a:rPr>
              <a:t>to meet lifetime → lower signal</a:t>
            </a:r>
          </a:p>
          <a:p>
            <a:r>
              <a:rPr lang="en-GB" sz="1800" dirty="0" smtClean="0">
                <a:solidFill>
                  <a:schemeClr val="bg1"/>
                </a:solidFill>
                <a:latin typeface="Arial" charset="0"/>
                <a:ea typeface="MS PGothic" pitchFamily="34" charset="-128"/>
                <a:cs typeface="Arial" charset="0"/>
              </a:rPr>
              <a:t>goal requirements (Trop.) </a:t>
            </a:r>
            <a:r>
              <a:rPr lang="en-GB" sz="1800" dirty="0">
                <a:solidFill>
                  <a:schemeClr val="bg1"/>
                </a:solidFill>
                <a:latin typeface="Arial" charset="0"/>
                <a:ea typeface="MS PGothic" pitchFamily="34" charset="-128"/>
                <a:cs typeface="Arial" charset="0"/>
              </a:rPr>
              <a:t>are factor x2 in </a:t>
            </a:r>
            <a:r>
              <a:rPr lang="en-GB" sz="1800" dirty="0" smtClean="0">
                <a:solidFill>
                  <a:schemeClr val="bg1"/>
                </a:solidFill>
                <a:latin typeface="Arial" charset="0"/>
                <a:ea typeface="MS PGothic" pitchFamily="34" charset="-128"/>
                <a:cs typeface="Arial" charset="0"/>
              </a:rPr>
              <a:t>Hor. and </a:t>
            </a:r>
            <a:r>
              <a:rPr lang="en-GB" sz="1800" dirty="0">
                <a:solidFill>
                  <a:schemeClr val="bg1"/>
                </a:solidFill>
                <a:latin typeface="Arial" charset="0"/>
                <a:ea typeface="MS PGothic" pitchFamily="34" charset="-128"/>
                <a:cs typeface="Arial" charset="0"/>
              </a:rPr>
              <a:t>x2 </a:t>
            </a:r>
            <a:r>
              <a:rPr lang="en-GB" sz="1800" dirty="0" smtClean="0">
                <a:solidFill>
                  <a:schemeClr val="bg1"/>
                </a:solidFill>
                <a:latin typeface="Arial" charset="0"/>
                <a:ea typeface="MS PGothic" pitchFamily="34" charset="-128"/>
                <a:cs typeface="Arial" charset="0"/>
              </a:rPr>
              <a:t>Ver. </a:t>
            </a:r>
            <a:r>
              <a:rPr lang="en-GB" sz="1800" dirty="0">
                <a:solidFill>
                  <a:schemeClr val="bg1"/>
                </a:solidFill>
                <a:latin typeface="Arial" charset="0"/>
                <a:ea typeface="MS PGothic" pitchFamily="34" charset="-128"/>
                <a:cs typeface="Arial" charset="0"/>
              </a:rPr>
              <a:t>resolution leading to x4 higher signal </a:t>
            </a:r>
            <a:r>
              <a:rPr lang="en-GB" sz="1800" dirty="0" smtClean="0">
                <a:solidFill>
                  <a:schemeClr val="bg1"/>
                </a:solidFill>
                <a:latin typeface="Arial" charset="0"/>
                <a:ea typeface="MS PGothic" pitchFamily="34" charset="-128"/>
                <a:cs typeface="Arial" charset="0"/>
              </a:rPr>
              <a:t>need</a:t>
            </a:r>
          </a:p>
          <a:p>
            <a:r>
              <a:rPr lang="en-GB" sz="1800" dirty="0" smtClean="0">
                <a:solidFill>
                  <a:schemeClr val="bg1"/>
                </a:solidFill>
                <a:latin typeface="Arial" charset="0"/>
                <a:ea typeface="MS PGothic" pitchFamily="34" charset="-128"/>
                <a:cs typeface="Arial" charset="0"/>
              </a:rPr>
              <a:t>Possible addition of </a:t>
            </a:r>
            <a:r>
              <a:rPr lang="en-GB" sz="1800" dirty="0">
                <a:solidFill>
                  <a:schemeClr val="bg1"/>
                </a:solidFill>
                <a:latin typeface="Arial" charset="0"/>
                <a:ea typeface="MS PGothic" pitchFamily="34" charset="-128"/>
                <a:cs typeface="Arial" charset="0"/>
              </a:rPr>
              <a:t>aerosols cross polar </a:t>
            </a:r>
            <a:r>
              <a:rPr lang="en-GB" sz="1800" dirty="0" smtClean="0">
                <a:solidFill>
                  <a:schemeClr val="bg1"/>
                </a:solidFill>
                <a:latin typeface="Arial" charset="0"/>
                <a:ea typeface="MS PGothic" pitchFamily="34" charset="-128"/>
                <a:cs typeface="Arial" charset="0"/>
              </a:rPr>
              <a:t>channel</a:t>
            </a:r>
          </a:p>
          <a:p>
            <a:endParaRPr lang="en-GB" sz="1800" dirty="0" smtClean="0">
              <a:solidFill>
                <a:schemeClr val="bg1"/>
              </a:solidFill>
              <a:latin typeface="Arial" charset="0"/>
              <a:ea typeface="MS PGothic" pitchFamily="34" charset="-128"/>
              <a:cs typeface="Arial" charset="0"/>
            </a:endParaRPr>
          </a:p>
          <a:p>
            <a:pPr marL="0" indent="0">
              <a:buNone/>
            </a:pPr>
            <a:r>
              <a:rPr lang="en-GB" sz="1800" b="1" dirty="0" smtClean="0">
                <a:solidFill>
                  <a:schemeClr val="bg1"/>
                </a:solidFill>
                <a:latin typeface="Arial" charset="0"/>
                <a:ea typeface="MS PGothic" pitchFamily="34" charset="-128"/>
                <a:cs typeface="Arial" charset="0"/>
              </a:rPr>
              <a:t>Issues to be resolved:</a:t>
            </a:r>
          </a:p>
          <a:p>
            <a:r>
              <a:rPr lang="en-GB" sz="1800" dirty="0" err="1" smtClean="0">
                <a:solidFill>
                  <a:schemeClr val="bg1"/>
                </a:solidFill>
                <a:latin typeface="Arial" charset="0"/>
                <a:ea typeface="MS PGothic" pitchFamily="34" charset="-128"/>
                <a:cs typeface="Arial" charset="0"/>
              </a:rPr>
              <a:t>Aladin</a:t>
            </a:r>
            <a:r>
              <a:rPr lang="en-GB" sz="1800" dirty="0" smtClean="0">
                <a:solidFill>
                  <a:schemeClr val="bg1"/>
                </a:solidFill>
                <a:latin typeface="Arial" charset="0"/>
                <a:ea typeface="MS PGothic" pitchFamily="34" charset="-128"/>
                <a:cs typeface="Arial" charset="0"/>
              </a:rPr>
              <a:t> </a:t>
            </a:r>
            <a:r>
              <a:rPr lang="en-GB" sz="1800" dirty="0">
                <a:solidFill>
                  <a:schemeClr val="bg1"/>
                </a:solidFill>
                <a:latin typeface="Arial" charset="0"/>
                <a:ea typeface="MS PGothic" pitchFamily="34" charset="-128"/>
                <a:cs typeface="Arial" charset="0"/>
              </a:rPr>
              <a:t>not meeting the original requirements for random and systematic errors</a:t>
            </a:r>
          </a:p>
          <a:p>
            <a:r>
              <a:rPr lang="en-US" sz="1800" dirty="0" smtClean="0">
                <a:solidFill>
                  <a:schemeClr val="bg1"/>
                </a:solidFill>
                <a:latin typeface="Arial" charset="0"/>
                <a:ea typeface="MS PGothic" pitchFamily="34" charset="-128"/>
                <a:cs typeface="Arial" charset="0"/>
              </a:rPr>
              <a:t>Higher </a:t>
            </a:r>
            <a:r>
              <a:rPr lang="en-US" sz="1800" dirty="0">
                <a:solidFill>
                  <a:schemeClr val="bg1"/>
                </a:solidFill>
                <a:latin typeface="Arial" charset="0"/>
                <a:ea typeface="MS PGothic" pitchFamily="34" charset="-128"/>
                <a:cs typeface="Arial" charset="0"/>
              </a:rPr>
              <a:t>laser energy and transmission through the FS needed</a:t>
            </a:r>
          </a:p>
          <a:p>
            <a:endParaRPr lang="en-US" sz="2133" kern="0" dirty="0"/>
          </a:p>
          <a:p>
            <a:pPr marL="0" indent="0">
              <a:buNone/>
            </a:pPr>
            <a:endParaRPr lang="en-US" sz="2133" kern="0" dirty="0"/>
          </a:p>
          <a:p>
            <a:endParaRPr lang="en-US" sz="2133" kern="0" dirty="0"/>
          </a:p>
        </p:txBody>
      </p:sp>
      <p:sp>
        <p:nvSpPr>
          <p:cNvPr id="11" name="Oval 10"/>
          <p:cNvSpPr/>
          <p:nvPr/>
        </p:nvSpPr>
        <p:spPr>
          <a:xfrm>
            <a:off x="3732017" y="1924493"/>
            <a:ext cx="1187224" cy="56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440876" y="2784521"/>
            <a:ext cx="2160321" cy="287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119223" y="3877520"/>
            <a:ext cx="2888038" cy="462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025755" y="5759296"/>
            <a:ext cx="1084521" cy="289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1756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745B-D7F4-C64D-9626-4170D02E7008}"/>
              </a:ext>
            </a:extLst>
          </p:cNvPr>
          <p:cNvSpPr>
            <a:spLocks noGrp="1"/>
          </p:cNvSpPr>
          <p:nvPr>
            <p:ph type="title"/>
          </p:nvPr>
        </p:nvSpPr>
        <p:spPr/>
        <p:txBody>
          <a:bodyPr/>
          <a:lstStyle/>
          <a:p>
            <a:r>
              <a:rPr lang="en-GB" dirty="0" smtClean="0"/>
              <a:t>Instrument Consolidation Study – Airbus D&amp;S (1/3)</a:t>
            </a:r>
            <a:endParaRPr lang="en-GB" dirty="0"/>
          </a:p>
        </p:txBody>
      </p:sp>
      <p:sp>
        <p:nvSpPr>
          <p:cNvPr id="3" name="Content Placeholder 2">
            <a:extLst>
              <a:ext uri="{FF2B5EF4-FFF2-40B4-BE49-F238E27FC236}">
                <a16:creationId xmlns:a16="http://schemas.microsoft.com/office/drawing/2014/main" xmlns="" id="{502B84E6-6BAA-B147-B515-F0D234C8271D}"/>
              </a:ext>
            </a:extLst>
          </p:cNvPr>
          <p:cNvSpPr>
            <a:spLocks noGrp="1"/>
          </p:cNvSpPr>
          <p:nvPr>
            <p:ph idx="1"/>
          </p:nvPr>
        </p:nvSpPr>
        <p:spPr>
          <a:xfrm>
            <a:off x="218262" y="882192"/>
            <a:ext cx="11639909" cy="5534968"/>
          </a:xfrm>
        </p:spPr>
        <p:txBody>
          <a:bodyPr/>
          <a:lstStyle/>
          <a:p>
            <a:endParaRPr lang="en-GB" dirty="0">
              <a:solidFill>
                <a:schemeClr val="bg1"/>
              </a:solidFill>
            </a:endParaRPr>
          </a:p>
          <a:p>
            <a:endParaRPr lang="en-GB" dirty="0"/>
          </a:p>
        </p:txBody>
      </p:sp>
      <p:sp>
        <p:nvSpPr>
          <p:cNvPr id="4" name="Espace réservé du contenu 2"/>
          <p:cNvSpPr txBox="1">
            <a:spLocks/>
          </p:cNvSpPr>
          <p:nvPr/>
        </p:nvSpPr>
        <p:spPr bwMode="auto">
          <a:xfrm>
            <a:off x="-322729" y="1004047"/>
            <a:ext cx="12694023" cy="44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457200" lvl="1" indent="0"/>
            <a:r>
              <a:rPr lang="en-US" sz="1600" b="1" u="sng" kern="0" dirty="0" smtClean="0">
                <a:solidFill>
                  <a:schemeClr val="bg1"/>
                </a:solidFill>
              </a:rPr>
              <a:t>Study logic overtime</a:t>
            </a:r>
          </a:p>
          <a:p>
            <a:pPr marL="457200" lvl="1" indent="0"/>
            <a:r>
              <a:rPr lang="en-US" sz="1600" kern="0" dirty="0" smtClean="0">
                <a:solidFill>
                  <a:schemeClr val="bg1"/>
                </a:solidFill>
              </a:rPr>
              <a:t>05/2020 	Study proposal</a:t>
            </a:r>
          </a:p>
          <a:p>
            <a:pPr marL="457200" lvl="1" indent="0"/>
            <a:r>
              <a:rPr lang="en-US" sz="1600" kern="0" dirty="0" smtClean="0">
                <a:solidFill>
                  <a:schemeClr val="bg1"/>
                </a:solidFill>
              </a:rPr>
              <a:t>09/2020 	Study KO : study work-plan, main tradeoff presentation, and preliminary model simulations</a:t>
            </a:r>
          </a:p>
          <a:p>
            <a:pPr marL="457200" lvl="1" indent="0"/>
            <a:r>
              <a:rPr lang="en-US" sz="1600" kern="0" dirty="0" smtClean="0">
                <a:solidFill>
                  <a:schemeClr val="bg1"/>
                </a:solidFill>
              </a:rPr>
              <a:t>12/2020 	PM#1: orbit altitude trade-off , lessons learnt and obsolescence, simulation model 1</a:t>
            </a:r>
            <a:r>
              <a:rPr lang="en-US" sz="1600" kern="0" baseline="30000" dirty="0" smtClean="0">
                <a:solidFill>
                  <a:schemeClr val="bg1"/>
                </a:solidFill>
              </a:rPr>
              <a:t>st</a:t>
            </a:r>
            <a:r>
              <a:rPr lang="en-US" sz="1600" kern="0" dirty="0" smtClean="0">
                <a:solidFill>
                  <a:schemeClr val="bg1"/>
                </a:solidFill>
              </a:rPr>
              <a:t> delivery, trade-off status</a:t>
            </a:r>
          </a:p>
          <a:p>
            <a:pPr marL="457200" lvl="1" indent="0"/>
            <a:r>
              <a:rPr lang="en-US" sz="1600" kern="0" dirty="0" smtClean="0">
                <a:solidFill>
                  <a:schemeClr val="bg1"/>
                </a:solidFill>
              </a:rPr>
              <a:t>02/2021	Preliminary baseline review: presentation of trade-off results and proposed baseline</a:t>
            </a:r>
          </a:p>
          <a:p>
            <a:pPr marL="457200" lvl="1" indent="0"/>
            <a:r>
              <a:rPr lang="en-US" sz="1600" kern="0" dirty="0" smtClean="0">
                <a:solidFill>
                  <a:schemeClr val="bg1"/>
                </a:solidFill>
              </a:rPr>
              <a:t>06/2021 	Mid-Term Review: instrument ICD issues, inputs for P/F, requirement specification for sub units</a:t>
            </a:r>
          </a:p>
          <a:p>
            <a:pPr marL="457200" lvl="1" indent="0"/>
            <a:r>
              <a:rPr lang="en-US" sz="1600" kern="0" dirty="0" smtClean="0">
                <a:solidFill>
                  <a:schemeClr val="bg1"/>
                </a:solidFill>
              </a:rPr>
              <a:t>02/2022	Final Review : convergence on design, requirement specs, development plan</a:t>
            </a:r>
          </a:p>
          <a:p>
            <a:pPr marL="1588" lvl="1" indent="0"/>
            <a:endParaRPr lang="en-US" sz="1600" kern="0" dirty="0" smtClean="0">
              <a:solidFill>
                <a:schemeClr val="bg1"/>
              </a:solidFill>
            </a:endParaRPr>
          </a:p>
          <a:p>
            <a:pPr marL="457200" lvl="1" indent="0"/>
            <a:r>
              <a:rPr lang="en-US" sz="1600" b="1" u="sng" kern="0" dirty="0" smtClean="0">
                <a:solidFill>
                  <a:schemeClr val="bg1"/>
                </a:solidFill>
              </a:rPr>
              <a:t>Design improvement</a:t>
            </a:r>
          </a:p>
          <a:p>
            <a:pPr marL="601663" lvl="1" indent="-285750">
              <a:buFont typeface="Arial" panose="020B0604020202020204" pitchFamily="34" charset="0"/>
              <a:buChar char="•"/>
            </a:pPr>
            <a:r>
              <a:rPr lang="en-US" sz="1600" kern="0" dirty="0" smtClean="0">
                <a:solidFill>
                  <a:schemeClr val="bg1"/>
                </a:solidFill>
              </a:rPr>
              <a:t>Critical objective is to go for operational mission, which means increase robustness, lifetime, reliability, but </a:t>
            </a:r>
            <a:r>
              <a:rPr lang="en-US" sz="1600" b="1" kern="0" dirty="0" smtClean="0">
                <a:solidFill>
                  <a:schemeClr val="bg1"/>
                </a:solidFill>
              </a:rPr>
              <a:t>to keep heritage from past ALADIN </a:t>
            </a:r>
            <a:r>
              <a:rPr lang="en-US" sz="1600" kern="0" dirty="0" smtClean="0">
                <a:solidFill>
                  <a:schemeClr val="bg1"/>
                </a:solidFill>
              </a:rPr>
              <a:t>or ATLID or MERLIN Lidar to minimize development duration.</a:t>
            </a:r>
          </a:p>
          <a:p>
            <a:pPr marL="601663" lvl="1" indent="-285750">
              <a:buFont typeface="Arial" panose="020B0604020202020204" pitchFamily="34" charset="0"/>
              <a:buChar char="•"/>
            </a:pPr>
            <a:r>
              <a:rPr lang="en-US" sz="1600" kern="0" dirty="0" smtClean="0">
                <a:solidFill>
                  <a:schemeClr val="bg1"/>
                </a:solidFill>
              </a:rPr>
              <a:t>On the other hand</a:t>
            </a:r>
            <a:r>
              <a:rPr lang="en-US" sz="1600" b="1" kern="0" dirty="0" smtClean="0">
                <a:solidFill>
                  <a:schemeClr val="bg1"/>
                </a:solidFill>
              </a:rPr>
              <a:t>, new requirements are defined </a:t>
            </a:r>
            <a:r>
              <a:rPr lang="en-US" sz="1600" kern="0" dirty="0" smtClean="0">
                <a:solidFill>
                  <a:schemeClr val="bg1"/>
                </a:solidFill>
              </a:rPr>
              <a:t>from SAG recommendation for matching 2030-2040 timeframe expectations</a:t>
            </a:r>
          </a:p>
          <a:p>
            <a:pPr marL="1058862" lvl="2" indent="-285750">
              <a:buFont typeface="Arial" panose="020B0604020202020204" pitchFamily="34" charset="0"/>
              <a:buChar char="•"/>
            </a:pPr>
            <a:r>
              <a:rPr lang="en-US" sz="1600" kern="0" dirty="0" smtClean="0">
                <a:solidFill>
                  <a:schemeClr val="bg1"/>
                </a:solidFill>
              </a:rPr>
              <a:t>Threshold requirements are close to ALADIN one, with request of higher vertical sampling layers 66 instead of 24</a:t>
            </a:r>
          </a:p>
          <a:p>
            <a:pPr marL="1058862" lvl="2" indent="-285750">
              <a:buFont typeface="Arial" panose="020B0604020202020204" pitchFamily="34" charset="0"/>
              <a:buChar char="•"/>
            </a:pPr>
            <a:r>
              <a:rPr lang="en-US" sz="1600" kern="0" dirty="0" smtClean="0">
                <a:solidFill>
                  <a:schemeClr val="bg1"/>
                </a:solidFill>
              </a:rPr>
              <a:t>Goal requirements are factor x2 in Hor. and x2 Ver. resolution leading to x4 higher signal need. </a:t>
            </a:r>
            <a:r>
              <a:rPr lang="en-US" sz="1600" i="1" kern="0" dirty="0" smtClean="0">
                <a:solidFill>
                  <a:schemeClr val="bg1"/>
                </a:solidFill>
              </a:rPr>
              <a:t>(in troposphere)</a:t>
            </a:r>
          </a:p>
          <a:p>
            <a:pPr marL="1058862" lvl="2" indent="-285750">
              <a:buFont typeface="Arial" panose="020B0604020202020204" pitchFamily="34" charset="0"/>
              <a:buChar char="•"/>
            </a:pPr>
            <a:r>
              <a:rPr lang="en-US" sz="1600" kern="0" dirty="0" smtClean="0">
                <a:solidFill>
                  <a:schemeClr val="bg1"/>
                </a:solidFill>
              </a:rPr>
              <a:t>Additional requirement evaluation: aerosols cross polar channel added</a:t>
            </a:r>
          </a:p>
          <a:p>
            <a:pPr lvl="3">
              <a:buFont typeface="Arial" panose="020B0604020202020204" pitchFamily="34" charset="0"/>
              <a:buChar char="•"/>
            </a:pPr>
            <a:endParaRPr lang="en-US" kern="0" dirty="0" smtClean="0">
              <a:solidFill>
                <a:schemeClr val="bg1"/>
              </a:solidFill>
            </a:endParaRPr>
          </a:p>
          <a:p>
            <a:pPr lvl="3">
              <a:buFont typeface="Arial" panose="020B0604020202020204" pitchFamily="34" charset="0"/>
              <a:buChar char="•"/>
            </a:pPr>
            <a:endParaRPr lang="en-US" kern="0" dirty="0" smtClean="0"/>
          </a:p>
          <a:p>
            <a:pPr lvl="2">
              <a:buFont typeface="Arial" panose="020B0604020202020204" pitchFamily="34" charset="0"/>
              <a:buChar char="•"/>
            </a:pPr>
            <a:endParaRPr lang="en-US" kern="0" dirty="0" smtClean="0"/>
          </a:p>
          <a:p>
            <a:pPr lvl="1">
              <a:buFont typeface="Arial" panose="020B0604020202020204" pitchFamily="34" charset="0"/>
              <a:buChar char="•"/>
            </a:pPr>
            <a:endParaRPr lang="en-US" kern="0" dirty="0" smtClean="0"/>
          </a:p>
          <a:p>
            <a:pPr lvl="2">
              <a:buFont typeface="Arial" panose="020B0604020202020204" pitchFamily="34" charset="0"/>
              <a:buChar char="•"/>
            </a:pPr>
            <a:endParaRPr lang="en-US" kern="0" dirty="0" smtClean="0"/>
          </a:p>
          <a:p>
            <a:pPr lvl="1">
              <a:buFont typeface="Arial" panose="020B0604020202020204" pitchFamily="34" charset="0"/>
              <a:buChar char="•"/>
            </a:pPr>
            <a:endParaRPr lang="en-US" kern="0" dirty="0" smtClean="0"/>
          </a:p>
          <a:p>
            <a:pPr lvl="1">
              <a:buFont typeface="Arial" panose="020B0604020202020204" pitchFamily="34" charset="0"/>
              <a:buChar char="•"/>
            </a:pPr>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pPr marL="357178" lvl="3" indent="0"/>
            <a:endParaRPr lang="en-US" b="1" kern="0" dirty="0" smtClean="0"/>
          </a:p>
          <a:p>
            <a:endParaRPr lang="en-US" kern="0" dirty="0" smtClean="0"/>
          </a:p>
          <a:p>
            <a:pPr lvl="2"/>
            <a:endParaRPr lang="en-US" kern="0" dirty="0" smtClean="0"/>
          </a:p>
          <a:p>
            <a:pPr lvl="2"/>
            <a:endParaRPr lang="en-US" kern="0" dirty="0" smtClean="0"/>
          </a:p>
          <a:p>
            <a:pPr lvl="2"/>
            <a:endParaRPr lang="en-US" kern="0" dirty="0"/>
          </a:p>
        </p:txBody>
      </p:sp>
    </p:spTree>
    <p:extLst>
      <p:ext uri="{BB962C8B-B14F-4D97-AF65-F5344CB8AC3E}">
        <p14:creationId xmlns:p14="http://schemas.microsoft.com/office/powerpoint/2010/main" val="3866040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745B-D7F4-C64D-9626-4170D02E7008}"/>
              </a:ext>
            </a:extLst>
          </p:cNvPr>
          <p:cNvSpPr>
            <a:spLocks noGrp="1"/>
          </p:cNvSpPr>
          <p:nvPr>
            <p:ph type="title"/>
          </p:nvPr>
        </p:nvSpPr>
        <p:spPr/>
        <p:txBody>
          <a:bodyPr/>
          <a:lstStyle/>
          <a:p>
            <a:r>
              <a:rPr lang="en-GB" dirty="0" smtClean="0"/>
              <a:t>Instrument Consolidation Study – Airbus D&amp;S (2/3)</a:t>
            </a:r>
            <a:endParaRPr lang="en-GB" dirty="0"/>
          </a:p>
        </p:txBody>
      </p:sp>
      <p:sp>
        <p:nvSpPr>
          <p:cNvPr id="3" name="Content Placeholder 2">
            <a:extLst>
              <a:ext uri="{FF2B5EF4-FFF2-40B4-BE49-F238E27FC236}">
                <a16:creationId xmlns:a16="http://schemas.microsoft.com/office/drawing/2014/main" xmlns="" id="{502B84E6-6BAA-B147-B515-F0D234C8271D}"/>
              </a:ext>
            </a:extLst>
          </p:cNvPr>
          <p:cNvSpPr>
            <a:spLocks noGrp="1"/>
          </p:cNvSpPr>
          <p:nvPr>
            <p:ph idx="1"/>
          </p:nvPr>
        </p:nvSpPr>
        <p:spPr>
          <a:xfrm>
            <a:off x="218262" y="882192"/>
            <a:ext cx="11639909" cy="5534968"/>
          </a:xfrm>
        </p:spPr>
        <p:txBody>
          <a:bodyPr/>
          <a:lstStyle/>
          <a:p>
            <a:endParaRPr lang="en-GB" dirty="0">
              <a:solidFill>
                <a:schemeClr val="bg1"/>
              </a:solidFill>
            </a:endParaRPr>
          </a:p>
          <a:p>
            <a:endParaRPr lang="en-GB" dirty="0"/>
          </a:p>
        </p:txBody>
      </p:sp>
      <p:sp>
        <p:nvSpPr>
          <p:cNvPr id="4" name="Espace réservé du contenu 2"/>
          <p:cNvSpPr txBox="1">
            <a:spLocks/>
          </p:cNvSpPr>
          <p:nvPr/>
        </p:nvSpPr>
        <p:spPr bwMode="auto">
          <a:xfrm>
            <a:off x="-322729" y="957747"/>
            <a:ext cx="12694023" cy="44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457200" lvl="1" indent="0"/>
            <a:r>
              <a:rPr lang="en-US" sz="1600" b="1" u="sng" dirty="0">
                <a:solidFill>
                  <a:schemeClr val="bg1"/>
                </a:solidFill>
              </a:rPr>
              <a:t>Main </a:t>
            </a:r>
            <a:r>
              <a:rPr lang="en-US" sz="1600" b="1" u="sng" dirty="0" smtClean="0">
                <a:solidFill>
                  <a:schemeClr val="bg1"/>
                </a:solidFill>
              </a:rPr>
              <a:t>trade-offs to </a:t>
            </a:r>
            <a:r>
              <a:rPr lang="en-US" sz="1600" b="1" u="sng" dirty="0">
                <a:solidFill>
                  <a:schemeClr val="bg1"/>
                </a:solidFill>
              </a:rPr>
              <a:t>be concluded for </a:t>
            </a:r>
            <a:r>
              <a:rPr lang="en-US" sz="1600" b="1" u="sng" dirty="0" smtClean="0">
                <a:solidFill>
                  <a:schemeClr val="bg1"/>
                </a:solidFill>
              </a:rPr>
              <a:t>Preliminary Baseline Review:</a:t>
            </a:r>
            <a:endParaRPr lang="en-US" sz="1600" b="1" u="sng" dirty="0">
              <a:solidFill>
                <a:schemeClr val="bg1"/>
              </a:solidFill>
            </a:endParaRPr>
          </a:p>
          <a:p>
            <a:pPr lvl="1">
              <a:buFont typeface="Arial" panose="020B0604020202020204" pitchFamily="34" charset="0"/>
              <a:buChar char="•"/>
            </a:pPr>
            <a:r>
              <a:rPr lang="en-US" sz="1600" b="1" dirty="0">
                <a:solidFill>
                  <a:schemeClr val="bg1"/>
                </a:solidFill>
              </a:rPr>
              <a:t>Bi-static </a:t>
            </a:r>
            <a:r>
              <a:rPr lang="en-US" sz="1600" b="1" dirty="0" smtClean="0">
                <a:solidFill>
                  <a:schemeClr val="bg1"/>
                </a:solidFill>
              </a:rPr>
              <a:t>or </a:t>
            </a:r>
            <a:r>
              <a:rPr lang="en-US" sz="1600" b="1" dirty="0">
                <a:solidFill>
                  <a:schemeClr val="bg1"/>
                </a:solidFill>
              </a:rPr>
              <a:t>Mono-static architecture</a:t>
            </a:r>
          </a:p>
          <a:p>
            <a:pPr lvl="2">
              <a:buFont typeface="Arial" panose="020B0604020202020204" pitchFamily="34" charset="0"/>
              <a:buChar char="•"/>
            </a:pPr>
            <a:r>
              <a:rPr lang="en-US" sz="1600" dirty="0">
                <a:solidFill>
                  <a:schemeClr val="bg1"/>
                </a:solidFill>
              </a:rPr>
              <a:t>A bi-static preliminary baseline is elaborated to be traded compared to existing ALADIN monostatic</a:t>
            </a:r>
          </a:p>
          <a:p>
            <a:pPr lvl="3">
              <a:buFont typeface="Arial" panose="020B0604020202020204" pitchFamily="34" charset="0"/>
              <a:buChar char="•"/>
            </a:pPr>
            <a:r>
              <a:rPr lang="en-US" sz="1600" dirty="0">
                <a:solidFill>
                  <a:schemeClr val="bg1"/>
                </a:solidFill>
              </a:rPr>
              <a:t>Main advantage of bi-static: transmitter path reliability increase, contamination control, </a:t>
            </a:r>
            <a:r>
              <a:rPr lang="en-US" sz="1600" dirty="0" err="1">
                <a:solidFill>
                  <a:schemeClr val="bg1"/>
                </a:solidFill>
              </a:rPr>
              <a:t>LoS</a:t>
            </a:r>
            <a:r>
              <a:rPr lang="en-US" sz="1600" dirty="0">
                <a:solidFill>
                  <a:schemeClr val="bg1"/>
                </a:solidFill>
              </a:rPr>
              <a:t> </a:t>
            </a:r>
            <a:r>
              <a:rPr lang="en-US" sz="1600" dirty="0" smtClean="0">
                <a:solidFill>
                  <a:schemeClr val="bg1"/>
                </a:solidFill>
              </a:rPr>
              <a:t>misalignment </a:t>
            </a:r>
            <a:r>
              <a:rPr lang="en-US" sz="1600" dirty="0">
                <a:solidFill>
                  <a:schemeClr val="bg1"/>
                </a:solidFill>
              </a:rPr>
              <a:t>control</a:t>
            </a:r>
          </a:p>
          <a:p>
            <a:pPr lvl="3">
              <a:buFont typeface="Arial" panose="020B0604020202020204" pitchFamily="34" charset="0"/>
              <a:buChar char="•"/>
            </a:pPr>
            <a:r>
              <a:rPr lang="en-US" sz="1600" dirty="0">
                <a:solidFill>
                  <a:schemeClr val="bg1"/>
                </a:solidFill>
              </a:rPr>
              <a:t>Main disadvantage of bi-static: ALADIN heritage modification, no internal path direct calibration, higher instabilities on </a:t>
            </a:r>
            <a:r>
              <a:rPr lang="en-US" sz="1600" dirty="0" err="1">
                <a:solidFill>
                  <a:schemeClr val="bg1"/>
                </a:solidFill>
              </a:rPr>
              <a:t>LoS</a:t>
            </a:r>
            <a:r>
              <a:rPr lang="en-US" sz="1600" dirty="0">
                <a:solidFill>
                  <a:schemeClr val="bg1"/>
                </a:solidFill>
              </a:rPr>
              <a:t> at </a:t>
            </a:r>
            <a:r>
              <a:rPr lang="en-US" sz="1600" dirty="0" smtClean="0">
                <a:solidFill>
                  <a:schemeClr val="bg1"/>
                </a:solidFill>
              </a:rPr>
              <a:t>spectrometer </a:t>
            </a:r>
            <a:r>
              <a:rPr lang="en-US" sz="1600" dirty="0">
                <a:solidFill>
                  <a:schemeClr val="bg1"/>
                </a:solidFill>
              </a:rPr>
              <a:t>input leading to new random error contributor.</a:t>
            </a:r>
          </a:p>
          <a:p>
            <a:pPr lvl="1">
              <a:buFont typeface="Arial" panose="020B0604020202020204" pitchFamily="34" charset="0"/>
              <a:buChar char="•"/>
            </a:pPr>
            <a:r>
              <a:rPr lang="en-US" sz="1600" b="1" dirty="0">
                <a:solidFill>
                  <a:schemeClr val="bg1"/>
                </a:solidFill>
              </a:rPr>
              <a:t>Laser Pulse repetition frequency increase above 50Hz</a:t>
            </a:r>
          </a:p>
          <a:p>
            <a:pPr lvl="2">
              <a:buFont typeface="Arial" panose="020B0604020202020204" pitchFamily="34" charset="0"/>
              <a:buChar char="•"/>
            </a:pPr>
            <a:r>
              <a:rPr lang="en-US" sz="1600" dirty="0" smtClean="0">
                <a:solidFill>
                  <a:schemeClr val="bg1"/>
                </a:solidFill>
              </a:rPr>
              <a:t>Set-point </a:t>
            </a:r>
            <a:r>
              <a:rPr lang="en-US" sz="1600" dirty="0">
                <a:solidFill>
                  <a:schemeClr val="bg1"/>
                </a:solidFill>
              </a:rPr>
              <a:t>to be optimized based on acceptable laser dissipation increase, on detection read out scheme, on optimum baseline review</a:t>
            </a:r>
          </a:p>
          <a:p>
            <a:pPr lvl="1">
              <a:buFont typeface="Arial" panose="020B0604020202020204" pitchFamily="34" charset="0"/>
              <a:buChar char="•"/>
            </a:pPr>
            <a:r>
              <a:rPr lang="en-US" sz="1600" b="1" dirty="0">
                <a:solidFill>
                  <a:schemeClr val="bg1"/>
                </a:solidFill>
              </a:rPr>
              <a:t>Altitude trade off</a:t>
            </a:r>
            <a:r>
              <a:rPr lang="en-US" sz="1600" dirty="0">
                <a:solidFill>
                  <a:schemeClr val="bg1"/>
                </a:solidFill>
              </a:rPr>
              <a:t>	</a:t>
            </a:r>
          </a:p>
          <a:p>
            <a:pPr lvl="2">
              <a:buFont typeface="Arial" panose="020B0604020202020204" pitchFamily="34" charset="0"/>
              <a:buChar char="•"/>
            </a:pPr>
            <a:r>
              <a:rPr lang="en-US" sz="1600" dirty="0">
                <a:solidFill>
                  <a:schemeClr val="bg1"/>
                </a:solidFill>
              </a:rPr>
              <a:t>Outcome </a:t>
            </a:r>
            <a:r>
              <a:rPr lang="en-US" sz="1600" dirty="0" smtClean="0">
                <a:solidFill>
                  <a:schemeClr val="bg1"/>
                </a:solidFill>
              </a:rPr>
              <a:t>shows a </a:t>
            </a:r>
            <a:r>
              <a:rPr lang="en-US" sz="1600" dirty="0">
                <a:solidFill>
                  <a:schemeClr val="bg1"/>
                </a:solidFill>
              </a:rPr>
              <a:t>possible altitude at 340km for 7 year lifetime including worst case solar activity assumption. A mix of electrical propulsion and chemical propellant is a possible solution.</a:t>
            </a:r>
          </a:p>
          <a:p>
            <a:pPr lvl="1">
              <a:buFont typeface="Arial" panose="020B0604020202020204" pitchFamily="34" charset="0"/>
              <a:buChar char="•"/>
            </a:pPr>
            <a:r>
              <a:rPr lang="en-US" sz="1600" b="1" u="sng" dirty="0">
                <a:solidFill>
                  <a:schemeClr val="bg1"/>
                </a:solidFill>
              </a:rPr>
              <a:t>Subunits interface and requirements</a:t>
            </a:r>
          </a:p>
          <a:p>
            <a:pPr lvl="2">
              <a:buFont typeface="Arial" panose="020B0604020202020204" pitchFamily="34" charset="0"/>
              <a:buChar char="•"/>
            </a:pPr>
            <a:r>
              <a:rPr lang="en-US" sz="1600" dirty="0">
                <a:solidFill>
                  <a:schemeClr val="bg1"/>
                </a:solidFill>
              </a:rPr>
              <a:t>Laser head volume and shape definition in review to verify accommodation solutions</a:t>
            </a:r>
          </a:p>
          <a:p>
            <a:pPr lvl="2">
              <a:buFont typeface="Arial" panose="020B0604020202020204" pitchFamily="34" charset="0"/>
              <a:buChar char="•"/>
            </a:pPr>
            <a:r>
              <a:rPr lang="en-US" sz="1600" dirty="0">
                <a:solidFill>
                  <a:schemeClr val="bg1"/>
                </a:solidFill>
              </a:rPr>
              <a:t>Laser dissipation and laser cooling system solutions identifications</a:t>
            </a:r>
          </a:p>
          <a:p>
            <a:pPr lvl="2">
              <a:buFont typeface="Arial" panose="020B0604020202020204" pitchFamily="34" charset="0"/>
              <a:buChar char="•"/>
            </a:pPr>
            <a:r>
              <a:rPr lang="en-US" sz="1600" dirty="0">
                <a:solidFill>
                  <a:schemeClr val="bg1"/>
                </a:solidFill>
              </a:rPr>
              <a:t>Detector pixels architecture analysis and temperature control upgraded solution verifications</a:t>
            </a:r>
          </a:p>
          <a:p>
            <a:pPr lvl="3">
              <a:buFont typeface="Arial" panose="020B0604020202020204" pitchFamily="34" charset="0"/>
              <a:buChar char="•"/>
            </a:pPr>
            <a:endParaRPr lang="en-US" kern="0" dirty="0" smtClean="0">
              <a:solidFill>
                <a:schemeClr val="bg1"/>
              </a:solidFill>
            </a:endParaRPr>
          </a:p>
          <a:p>
            <a:pPr lvl="3">
              <a:buFont typeface="Arial" panose="020B0604020202020204" pitchFamily="34" charset="0"/>
              <a:buChar char="•"/>
            </a:pPr>
            <a:endParaRPr lang="en-US" kern="0" dirty="0" smtClean="0"/>
          </a:p>
          <a:p>
            <a:pPr lvl="2">
              <a:buFont typeface="Arial" panose="020B0604020202020204" pitchFamily="34" charset="0"/>
              <a:buChar char="•"/>
            </a:pPr>
            <a:endParaRPr lang="en-US" kern="0" dirty="0" smtClean="0"/>
          </a:p>
          <a:p>
            <a:pPr lvl="1">
              <a:buFont typeface="Arial" panose="020B0604020202020204" pitchFamily="34" charset="0"/>
              <a:buChar char="•"/>
            </a:pPr>
            <a:endParaRPr lang="en-US" kern="0" dirty="0" smtClean="0"/>
          </a:p>
          <a:p>
            <a:pPr lvl="2">
              <a:buFont typeface="Arial" panose="020B0604020202020204" pitchFamily="34" charset="0"/>
              <a:buChar char="•"/>
            </a:pPr>
            <a:endParaRPr lang="en-US" kern="0" dirty="0" smtClean="0"/>
          </a:p>
          <a:p>
            <a:pPr lvl="1">
              <a:buFont typeface="Arial" panose="020B0604020202020204" pitchFamily="34" charset="0"/>
              <a:buChar char="•"/>
            </a:pPr>
            <a:endParaRPr lang="en-US" kern="0" dirty="0" smtClean="0"/>
          </a:p>
          <a:p>
            <a:pPr lvl="1">
              <a:buFont typeface="Arial" panose="020B0604020202020204" pitchFamily="34" charset="0"/>
              <a:buChar char="•"/>
            </a:pPr>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endParaRPr lang="en-US" kern="0" dirty="0" smtClean="0"/>
          </a:p>
          <a:p>
            <a:pPr marL="357178" lvl="3" indent="0"/>
            <a:endParaRPr lang="en-US" b="1" kern="0" dirty="0" smtClean="0"/>
          </a:p>
          <a:p>
            <a:endParaRPr lang="en-US" kern="0" dirty="0" smtClean="0"/>
          </a:p>
          <a:p>
            <a:pPr lvl="2"/>
            <a:endParaRPr lang="en-US" kern="0" dirty="0" smtClean="0"/>
          </a:p>
          <a:p>
            <a:pPr lvl="2"/>
            <a:endParaRPr lang="en-US" kern="0" dirty="0" smtClean="0"/>
          </a:p>
          <a:p>
            <a:pPr lvl="2"/>
            <a:endParaRPr lang="en-US" kern="0" dirty="0"/>
          </a:p>
        </p:txBody>
      </p:sp>
    </p:spTree>
    <p:extLst>
      <p:ext uri="{BB962C8B-B14F-4D97-AF65-F5344CB8AC3E}">
        <p14:creationId xmlns:p14="http://schemas.microsoft.com/office/powerpoint/2010/main" val="3401031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745B-D7F4-C64D-9626-4170D02E7008}"/>
              </a:ext>
            </a:extLst>
          </p:cNvPr>
          <p:cNvSpPr>
            <a:spLocks noGrp="1"/>
          </p:cNvSpPr>
          <p:nvPr>
            <p:ph type="title"/>
          </p:nvPr>
        </p:nvSpPr>
        <p:spPr/>
        <p:txBody>
          <a:bodyPr/>
          <a:lstStyle/>
          <a:p>
            <a:r>
              <a:rPr lang="en-GB" dirty="0" smtClean="0"/>
              <a:t>Instrument Consolidation Study – Airbus D&amp;S (3/3)</a:t>
            </a:r>
            <a:endParaRPr lang="en-GB" dirty="0"/>
          </a:p>
        </p:txBody>
      </p:sp>
      <p:sp>
        <p:nvSpPr>
          <p:cNvPr id="3" name="Content Placeholder 2">
            <a:extLst>
              <a:ext uri="{FF2B5EF4-FFF2-40B4-BE49-F238E27FC236}">
                <a16:creationId xmlns:a16="http://schemas.microsoft.com/office/drawing/2014/main" xmlns="" id="{502B84E6-6BAA-B147-B515-F0D234C8271D}"/>
              </a:ext>
            </a:extLst>
          </p:cNvPr>
          <p:cNvSpPr>
            <a:spLocks noGrp="1"/>
          </p:cNvSpPr>
          <p:nvPr>
            <p:ph idx="1"/>
          </p:nvPr>
        </p:nvSpPr>
        <p:spPr>
          <a:xfrm>
            <a:off x="218262" y="882192"/>
            <a:ext cx="11639909" cy="5534968"/>
          </a:xfrm>
        </p:spPr>
        <p:txBody>
          <a:bodyPr/>
          <a:lstStyle/>
          <a:p>
            <a:endParaRPr lang="en-GB" dirty="0">
              <a:solidFill>
                <a:schemeClr val="bg1"/>
              </a:solidFill>
            </a:endParaRPr>
          </a:p>
          <a:p>
            <a:endParaRPr lang="en-GB" dirty="0"/>
          </a:p>
        </p:txBody>
      </p:sp>
      <p:sp>
        <p:nvSpPr>
          <p:cNvPr id="4" name="Espace réservé du contenu 2"/>
          <p:cNvSpPr txBox="1">
            <a:spLocks/>
          </p:cNvSpPr>
          <p:nvPr/>
        </p:nvSpPr>
        <p:spPr bwMode="auto">
          <a:xfrm>
            <a:off x="2" y="957747"/>
            <a:ext cx="5058135" cy="44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7938"/>
            <a:r>
              <a:rPr lang="en-US" sz="1600" b="1" u="sng" dirty="0">
                <a:solidFill>
                  <a:schemeClr val="bg1"/>
                </a:solidFill>
              </a:rPr>
              <a:t>Model simulations</a:t>
            </a:r>
          </a:p>
          <a:p>
            <a:pPr>
              <a:buFont typeface="Arial" panose="020B0604020202020204" pitchFamily="34" charset="0"/>
              <a:buChar char="•"/>
            </a:pPr>
            <a:r>
              <a:rPr lang="en-US" sz="1600" dirty="0">
                <a:solidFill>
                  <a:schemeClr val="bg1"/>
                </a:solidFill>
              </a:rPr>
              <a:t>ALADIN model has been extended to higher atmosphere layers, keeping same processing.</a:t>
            </a:r>
          </a:p>
          <a:p>
            <a:pPr>
              <a:buFont typeface="Arial" panose="020B0604020202020204" pitchFamily="34" charset="0"/>
              <a:buChar char="•"/>
            </a:pPr>
            <a:r>
              <a:rPr lang="en-US" sz="1600" b="1" u="sng" dirty="0">
                <a:solidFill>
                  <a:schemeClr val="bg1"/>
                </a:solidFill>
              </a:rPr>
              <a:t>Preliminary results </a:t>
            </a:r>
            <a:r>
              <a:rPr lang="en-US" sz="1600" dirty="0">
                <a:solidFill>
                  <a:schemeClr val="bg1"/>
                </a:solidFill>
              </a:rPr>
              <a:t>using </a:t>
            </a:r>
            <a:r>
              <a:rPr lang="en-US" sz="1600" u="sng" dirty="0">
                <a:solidFill>
                  <a:schemeClr val="bg1"/>
                </a:solidFill>
              </a:rPr>
              <a:t>same ALADIN model</a:t>
            </a:r>
            <a:r>
              <a:rPr lang="en-US" sz="1600" dirty="0">
                <a:solidFill>
                  <a:schemeClr val="bg1"/>
                </a:solidFill>
              </a:rPr>
              <a:t>, and with assuming 125mJ laser energy, 350km altitude and assuming </a:t>
            </a:r>
            <a:r>
              <a:rPr lang="en-US" sz="1600" b="1" dirty="0">
                <a:solidFill>
                  <a:schemeClr val="bg1"/>
                </a:solidFill>
              </a:rPr>
              <a:t>solving Rx energy loss anomaly:</a:t>
            </a:r>
          </a:p>
          <a:p>
            <a:pPr lvl="1">
              <a:buFont typeface="Arial" panose="020B0604020202020204" pitchFamily="34" charset="0"/>
              <a:buChar char="•"/>
            </a:pPr>
            <a:r>
              <a:rPr lang="en-US" sz="1600" dirty="0">
                <a:solidFill>
                  <a:schemeClr val="bg1"/>
                </a:solidFill>
              </a:rPr>
              <a:t>threshold requirements are achievable, and there is strong improvement vs ALADIN performance by a factor x2.</a:t>
            </a:r>
          </a:p>
          <a:p>
            <a:pPr lvl="1">
              <a:buFont typeface="Arial" panose="020B0604020202020204" pitchFamily="34" charset="0"/>
              <a:buChar char="•"/>
            </a:pPr>
            <a:r>
              <a:rPr lang="en-US" sz="1600" dirty="0">
                <a:solidFill>
                  <a:schemeClr val="bg1"/>
                </a:solidFill>
              </a:rPr>
              <a:t>goal requirements are not met especially in the range 10km to 18km in troposphere, and would need x4 signal increase. </a:t>
            </a:r>
          </a:p>
          <a:p>
            <a:pPr lvl="1">
              <a:buFont typeface="Arial" panose="020B0604020202020204" pitchFamily="34" charset="0"/>
              <a:buChar char="•"/>
            </a:pPr>
            <a:r>
              <a:rPr lang="en-US" sz="1600" dirty="0">
                <a:solidFill>
                  <a:schemeClr val="bg1"/>
                </a:solidFill>
              </a:rPr>
              <a:t>The study will review performance allocation with aim to solve the link anomaly and check where further improvement can be seen while keeping ALADIN heritage.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501" y="1050345"/>
            <a:ext cx="6690226" cy="393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2"/>
          <p:cNvSpPr txBox="1">
            <a:spLocks/>
          </p:cNvSpPr>
          <p:nvPr/>
        </p:nvSpPr>
        <p:spPr bwMode="auto">
          <a:xfrm>
            <a:off x="5272501" y="4977110"/>
            <a:ext cx="6690226" cy="12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7938"/>
            <a:r>
              <a:rPr lang="en-US" sz="1200" i="1" dirty="0" smtClean="0">
                <a:solidFill>
                  <a:schemeClr val="bg1"/>
                </a:solidFill>
              </a:rPr>
              <a:t>Predicted performance of Aeolus Follow-On assuming that the atmospheric signal loss observed at start of Aladin operations is resolved, laser energy is 125mJ and an orbital altitude of 350km. The green curve represents the Aladin performance in-orbit. Note that this assumes that there are no further improvements to the radiometric link budget.</a:t>
            </a:r>
            <a:endParaRPr lang="en-US" sz="1200" i="1" dirty="0">
              <a:solidFill>
                <a:schemeClr val="bg1"/>
              </a:solidFill>
            </a:endParaRPr>
          </a:p>
        </p:txBody>
      </p:sp>
    </p:spTree>
    <p:extLst>
      <p:ext uri="{BB962C8B-B14F-4D97-AF65-F5344CB8AC3E}">
        <p14:creationId xmlns:p14="http://schemas.microsoft.com/office/powerpoint/2010/main" val="725287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745B-D7F4-C64D-9626-4170D02E7008}"/>
              </a:ext>
            </a:extLst>
          </p:cNvPr>
          <p:cNvSpPr>
            <a:spLocks noGrp="1"/>
          </p:cNvSpPr>
          <p:nvPr>
            <p:ph type="title"/>
          </p:nvPr>
        </p:nvSpPr>
        <p:spPr/>
        <p:txBody>
          <a:bodyPr/>
          <a:lstStyle/>
          <a:p>
            <a:r>
              <a:rPr lang="en-GB" dirty="0" smtClean="0"/>
              <a:t>Pre-development Activities</a:t>
            </a:r>
            <a:endParaRPr lang="en-GB" dirty="0"/>
          </a:p>
        </p:txBody>
      </p:sp>
      <p:sp>
        <p:nvSpPr>
          <p:cNvPr id="3" name="Content Placeholder 2">
            <a:extLst>
              <a:ext uri="{FF2B5EF4-FFF2-40B4-BE49-F238E27FC236}">
                <a16:creationId xmlns:a16="http://schemas.microsoft.com/office/drawing/2014/main" xmlns="" id="{502B84E6-6BAA-B147-B515-F0D234C8271D}"/>
              </a:ext>
            </a:extLst>
          </p:cNvPr>
          <p:cNvSpPr>
            <a:spLocks noGrp="1"/>
          </p:cNvSpPr>
          <p:nvPr>
            <p:ph idx="1"/>
          </p:nvPr>
        </p:nvSpPr>
        <p:spPr>
          <a:xfrm>
            <a:off x="218262" y="882192"/>
            <a:ext cx="11639909" cy="5534968"/>
          </a:xfrm>
        </p:spPr>
        <p:txBody>
          <a:bodyPr/>
          <a:lstStyle/>
          <a:p>
            <a:endParaRPr lang="en-GB" dirty="0">
              <a:solidFill>
                <a:schemeClr val="bg1"/>
              </a:solidFill>
            </a:endParaRPr>
          </a:p>
          <a:p>
            <a:endParaRPr lang="en-GB" dirty="0"/>
          </a:p>
        </p:txBody>
      </p:sp>
      <p:sp>
        <p:nvSpPr>
          <p:cNvPr id="8" name="Content Placeholder 2"/>
          <p:cNvSpPr txBox="1">
            <a:spLocks/>
          </p:cNvSpPr>
          <p:nvPr/>
        </p:nvSpPr>
        <p:spPr bwMode="auto">
          <a:xfrm>
            <a:off x="88901" y="861646"/>
            <a:ext cx="12103100" cy="492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r>
              <a:rPr lang="en-US" b="1" u="sng" kern="0" dirty="0" smtClean="0">
                <a:solidFill>
                  <a:schemeClr val="bg1"/>
                </a:solidFill>
              </a:rPr>
              <a:t>Pre-developments of an Engineering Model of the Laser Transmitter (x2)</a:t>
            </a:r>
          </a:p>
          <a:p>
            <a:pPr indent="-350838">
              <a:buFont typeface="Arial" panose="020B0604020202020204" pitchFamily="34" charset="0"/>
              <a:buChar char="•"/>
            </a:pPr>
            <a:endParaRPr lang="en-US" kern="0" dirty="0" smtClean="0">
              <a:solidFill>
                <a:schemeClr val="bg1"/>
              </a:solidFill>
            </a:endParaRPr>
          </a:p>
          <a:p>
            <a:pPr lvl="1">
              <a:buFont typeface="Arial" panose="020B0604020202020204" pitchFamily="34" charset="0"/>
              <a:buChar char="•"/>
            </a:pPr>
            <a:r>
              <a:rPr lang="en-US" kern="0" dirty="0" smtClean="0">
                <a:solidFill>
                  <a:schemeClr val="bg1"/>
                </a:solidFill>
              </a:rPr>
              <a:t>These are currently being negotiated with Leonardo (Aladin/</a:t>
            </a:r>
            <a:r>
              <a:rPr lang="en-US" kern="0" dirty="0" err="1" smtClean="0">
                <a:solidFill>
                  <a:schemeClr val="bg1"/>
                </a:solidFill>
              </a:rPr>
              <a:t>Atlid</a:t>
            </a:r>
            <a:r>
              <a:rPr lang="en-US" kern="0" dirty="0" smtClean="0">
                <a:solidFill>
                  <a:schemeClr val="bg1"/>
                </a:solidFill>
              </a:rPr>
              <a:t> heritage) and the Institute of Laser Technology (FULAS/MERLIN heritage). Kick-off planned early December.</a:t>
            </a:r>
          </a:p>
          <a:p>
            <a:pPr lvl="1">
              <a:buFont typeface="Arial" panose="020B0604020202020204" pitchFamily="34" charset="0"/>
              <a:buChar char="•"/>
            </a:pPr>
            <a:r>
              <a:rPr lang="en-US" kern="0" dirty="0" smtClean="0">
                <a:solidFill>
                  <a:schemeClr val="bg1"/>
                </a:solidFill>
              </a:rPr>
              <a:t>Critical aspect is the increased lifetime (&gt;5 years) and the increased robustness</a:t>
            </a:r>
          </a:p>
          <a:p>
            <a:pPr lvl="1">
              <a:buFont typeface="Arial" panose="020B0604020202020204" pitchFamily="34" charset="0"/>
              <a:buChar char="•"/>
            </a:pPr>
            <a:r>
              <a:rPr lang="en-US" kern="0" dirty="0" smtClean="0">
                <a:solidFill>
                  <a:schemeClr val="bg1"/>
                </a:solidFill>
              </a:rPr>
              <a:t>Targeting increased Energy level 150mJ  in UV (125mJ EOL) </a:t>
            </a:r>
          </a:p>
          <a:p>
            <a:pPr>
              <a:buFont typeface="Arial" panose="020B0604020202020204" pitchFamily="34" charset="0"/>
              <a:buChar char="•"/>
            </a:pPr>
            <a:endParaRPr lang="en-US" kern="0" dirty="0" smtClean="0">
              <a:solidFill>
                <a:schemeClr val="bg1"/>
              </a:solidFill>
            </a:endParaRPr>
          </a:p>
          <a:p>
            <a:pPr marL="0" indent="0"/>
            <a:r>
              <a:rPr lang="en-US" b="1" u="sng" kern="0" dirty="0" smtClean="0">
                <a:solidFill>
                  <a:schemeClr val="bg1"/>
                </a:solidFill>
              </a:rPr>
              <a:t>Pre-development of an Engineering Model of a wind </a:t>
            </a:r>
            <a:r>
              <a:rPr lang="en-US" b="1" u="sng" kern="0" dirty="0" err="1" smtClean="0">
                <a:solidFill>
                  <a:schemeClr val="bg1"/>
                </a:solidFill>
              </a:rPr>
              <a:t>lidar</a:t>
            </a:r>
            <a:r>
              <a:rPr lang="en-US" b="1" u="sng" kern="0" dirty="0" smtClean="0">
                <a:solidFill>
                  <a:schemeClr val="bg1"/>
                </a:solidFill>
              </a:rPr>
              <a:t> Detector </a:t>
            </a:r>
          </a:p>
          <a:p>
            <a:pPr>
              <a:buFont typeface="Arial" panose="020B0604020202020204" pitchFamily="34" charset="0"/>
              <a:buChar char="•"/>
            </a:pPr>
            <a:endParaRPr lang="en-US" kern="0" dirty="0" smtClean="0">
              <a:solidFill>
                <a:schemeClr val="bg1"/>
              </a:solidFill>
            </a:endParaRPr>
          </a:p>
          <a:p>
            <a:pPr lvl="1">
              <a:buFont typeface="Arial" panose="020B0604020202020204" pitchFamily="34" charset="0"/>
              <a:buChar char="•"/>
            </a:pPr>
            <a:r>
              <a:rPr lang="en-US" kern="0" dirty="0" smtClean="0">
                <a:solidFill>
                  <a:schemeClr val="bg1"/>
                </a:solidFill>
              </a:rPr>
              <a:t>This is in the tendering stage with Teledyne e2V</a:t>
            </a:r>
          </a:p>
          <a:p>
            <a:pPr lvl="1">
              <a:buFont typeface="Arial" panose="020B0604020202020204" pitchFamily="34" charset="0"/>
              <a:buChar char="•"/>
            </a:pPr>
            <a:r>
              <a:rPr lang="en-US" kern="0" dirty="0" smtClean="0">
                <a:solidFill>
                  <a:schemeClr val="bg1"/>
                </a:solidFill>
              </a:rPr>
              <a:t>Heritage from both AL</a:t>
            </a:r>
            <a:r>
              <a:rPr lang="en-GB" kern="0" dirty="0" smtClean="0">
                <a:solidFill>
                  <a:schemeClr val="bg1"/>
                </a:solidFill>
              </a:rPr>
              <a:t>A</a:t>
            </a:r>
            <a:r>
              <a:rPr lang="en-US" kern="0" dirty="0" smtClean="0">
                <a:solidFill>
                  <a:schemeClr val="bg1"/>
                </a:solidFill>
              </a:rPr>
              <a:t>DIN ACCD and ATLID MCCD</a:t>
            </a:r>
          </a:p>
          <a:p>
            <a:pPr lvl="1">
              <a:buFont typeface="Arial" panose="020B0604020202020204" pitchFamily="34" charset="0"/>
              <a:buChar char="•"/>
            </a:pPr>
            <a:r>
              <a:rPr lang="en-US" kern="0" dirty="0" smtClean="0">
                <a:solidFill>
                  <a:schemeClr val="bg1"/>
                </a:solidFill>
              </a:rPr>
              <a:t>Required higher number of vertical samples (54 to 66)	</a:t>
            </a:r>
          </a:p>
          <a:p>
            <a:pPr lvl="1">
              <a:buFont typeface="Arial" panose="020B0604020202020204" pitchFamily="34" charset="0"/>
              <a:buChar char="•"/>
            </a:pPr>
            <a:r>
              <a:rPr lang="en-US" kern="0" dirty="0" smtClean="0">
                <a:solidFill>
                  <a:schemeClr val="bg1"/>
                </a:solidFill>
              </a:rPr>
              <a:t>Resolve hot pixels issue</a:t>
            </a:r>
          </a:p>
          <a:p>
            <a:pPr lvl="1">
              <a:buFont typeface="Arial" panose="020B0604020202020204" pitchFamily="34" charset="0"/>
              <a:buChar char="•"/>
            </a:pPr>
            <a:endParaRPr lang="en-US" kern="0" dirty="0"/>
          </a:p>
        </p:txBody>
      </p:sp>
    </p:spTree>
    <p:extLst>
      <p:ext uri="{BB962C8B-B14F-4D97-AF65-F5344CB8AC3E}">
        <p14:creationId xmlns:p14="http://schemas.microsoft.com/office/powerpoint/2010/main" val="751130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745B-D7F4-C64D-9626-4170D02E7008}"/>
              </a:ext>
            </a:extLst>
          </p:cNvPr>
          <p:cNvSpPr>
            <a:spLocks noGrp="1"/>
          </p:cNvSpPr>
          <p:nvPr>
            <p:ph type="title"/>
          </p:nvPr>
        </p:nvSpPr>
        <p:spPr/>
        <p:txBody>
          <a:bodyPr/>
          <a:lstStyle/>
          <a:p>
            <a:r>
              <a:rPr lang="en-GB" dirty="0" smtClean="0"/>
              <a:t>Aeolus Follow-On Roadmap</a:t>
            </a:r>
            <a:endParaRPr lang="en-GB" dirty="0"/>
          </a:p>
        </p:txBody>
      </p:sp>
      <p:sp>
        <p:nvSpPr>
          <p:cNvPr id="3" name="Content Placeholder 2">
            <a:extLst>
              <a:ext uri="{FF2B5EF4-FFF2-40B4-BE49-F238E27FC236}">
                <a16:creationId xmlns:a16="http://schemas.microsoft.com/office/drawing/2014/main" xmlns="" id="{502B84E6-6BAA-B147-B515-F0D234C8271D}"/>
              </a:ext>
            </a:extLst>
          </p:cNvPr>
          <p:cNvSpPr>
            <a:spLocks noGrp="1"/>
          </p:cNvSpPr>
          <p:nvPr>
            <p:ph idx="1"/>
          </p:nvPr>
        </p:nvSpPr>
        <p:spPr>
          <a:xfrm>
            <a:off x="218262" y="882192"/>
            <a:ext cx="11639909" cy="5534968"/>
          </a:xfrm>
        </p:spPr>
        <p:txBody>
          <a:bodyPr/>
          <a:lstStyle/>
          <a:p>
            <a:endParaRPr lang="en-GB" dirty="0">
              <a:solidFill>
                <a:schemeClr val="bg1"/>
              </a:solidFill>
            </a:endParaRPr>
          </a:p>
          <a:p>
            <a:endParaRPr lang="en-GB" dirty="0"/>
          </a:p>
        </p:txBody>
      </p:sp>
      <p:sp>
        <p:nvSpPr>
          <p:cNvPr id="6" name="Content Placeholder 2"/>
          <p:cNvSpPr txBox="1">
            <a:spLocks/>
          </p:cNvSpPr>
          <p:nvPr/>
        </p:nvSpPr>
        <p:spPr>
          <a:xfrm>
            <a:off x="92597" y="3930991"/>
            <a:ext cx="8021256" cy="2652870"/>
          </a:xfrm>
          <a:prstGeom prst="rect">
            <a:avLst/>
          </a:prstGeom>
        </p:spPr>
        <p:txBody>
          <a:bodyPr/>
          <a:lstStyle>
            <a:lvl1pPr marL="285750" indent="-285750" algn="l" rtl="0" eaLnBrk="1" fontAlgn="base" hangingPunct="1">
              <a:lnSpc>
                <a:spcPct val="119000"/>
              </a:lnSpc>
              <a:spcBef>
                <a:spcPts val="400"/>
              </a:spcBef>
              <a:spcAft>
                <a:spcPct val="0"/>
              </a:spcAft>
              <a:buClr>
                <a:srgbClr val="00549F"/>
              </a:buClr>
              <a:buFont typeface="Arial"/>
              <a:buChar char="•"/>
              <a:defRPr sz="1600">
                <a:solidFill>
                  <a:schemeClr val="bg2"/>
                </a:solidFill>
                <a:latin typeface="Verdana"/>
                <a:ea typeface="+mn-ea"/>
                <a:cs typeface="Verdana"/>
              </a:defRPr>
            </a:lvl1pPr>
            <a:lvl2pPr marL="914400" indent="-285750" algn="l" rtl="0" eaLnBrk="1" fontAlgn="base" hangingPunct="1">
              <a:lnSpc>
                <a:spcPct val="119000"/>
              </a:lnSpc>
              <a:spcBef>
                <a:spcPts val="300"/>
              </a:spcBef>
              <a:spcAft>
                <a:spcPct val="0"/>
              </a:spcAft>
              <a:buClr>
                <a:srgbClr val="00549F"/>
              </a:buClr>
              <a:buFont typeface="Lucida Grande"/>
              <a:buChar char="-"/>
              <a:defRPr sz="1600">
                <a:solidFill>
                  <a:schemeClr val="bg2"/>
                </a:solidFill>
                <a:latin typeface="Verdana"/>
                <a:cs typeface="Verdana"/>
              </a:defRPr>
            </a:lvl2pPr>
            <a:lvl3pPr marL="1440000" indent="-285750" algn="l" rtl="0" eaLnBrk="1" fontAlgn="base" hangingPunct="1">
              <a:lnSpc>
                <a:spcPct val="119000"/>
              </a:lnSpc>
              <a:spcBef>
                <a:spcPts val="200"/>
              </a:spcBef>
              <a:spcAft>
                <a:spcPct val="0"/>
              </a:spcAft>
              <a:buClr>
                <a:srgbClr val="00549F"/>
              </a:buClr>
              <a:buFont typeface="Lucida Grande"/>
              <a:buChar char="-"/>
              <a:defRPr sz="1400">
                <a:solidFill>
                  <a:schemeClr val="bg2"/>
                </a:solidFill>
                <a:latin typeface="Verdana"/>
                <a:cs typeface="Verdana"/>
              </a:defRPr>
            </a:lvl3pPr>
            <a:lvl4pPr marL="2001600" indent="-285750" algn="l" rtl="0" eaLnBrk="1" fontAlgn="base" hangingPunct="1">
              <a:lnSpc>
                <a:spcPct val="119000"/>
              </a:lnSpc>
              <a:spcBef>
                <a:spcPts val="100"/>
              </a:spcBef>
              <a:spcAft>
                <a:spcPct val="0"/>
              </a:spcAft>
              <a:buClr>
                <a:srgbClr val="00549F"/>
              </a:buClr>
              <a:buFont typeface="Arial"/>
              <a:buChar char="•"/>
              <a:defRPr sz="1400">
                <a:solidFill>
                  <a:schemeClr val="bg2"/>
                </a:solidFill>
                <a:latin typeface="Verdana"/>
                <a:cs typeface="Verdana"/>
              </a:defRPr>
            </a:lvl4pPr>
            <a:lvl5pPr marL="2530800" indent="-285750" algn="l" rtl="0" eaLnBrk="1" fontAlgn="base" hangingPunct="1">
              <a:lnSpc>
                <a:spcPct val="119000"/>
              </a:lnSpc>
              <a:spcBef>
                <a:spcPts val="100"/>
              </a:spcBef>
              <a:spcAft>
                <a:spcPct val="0"/>
              </a:spcAft>
              <a:buClr>
                <a:srgbClr val="00549F"/>
              </a:buClr>
              <a:buFont typeface="Arial"/>
              <a:buChar char="•"/>
              <a:defRPr sz="1200">
                <a:solidFill>
                  <a:schemeClr val="bg2"/>
                </a:solidFill>
                <a:latin typeface="Verdan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buNone/>
            </a:pPr>
            <a:r>
              <a:rPr lang="en-US" sz="1800" b="1" dirty="0">
                <a:solidFill>
                  <a:schemeClr val="bg1"/>
                </a:solidFill>
                <a:latin typeface="Arial" charset="0"/>
                <a:ea typeface="MS PGothic" pitchFamily="34" charset="-128"/>
                <a:cs typeface="Arial" charset="0"/>
              </a:rPr>
              <a:t>Key durations/dates:</a:t>
            </a:r>
          </a:p>
          <a:p>
            <a:r>
              <a:rPr lang="en-US" sz="1800" dirty="0">
                <a:solidFill>
                  <a:schemeClr val="bg1"/>
                </a:solidFill>
                <a:latin typeface="Arial" charset="0"/>
                <a:ea typeface="MS PGothic" pitchFamily="34" charset="-128"/>
                <a:cs typeface="Arial" charset="0"/>
              </a:rPr>
              <a:t>Instrument Consolidation Study </a:t>
            </a:r>
            <a:r>
              <a:rPr lang="en-US" sz="1800" dirty="0" smtClean="0">
                <a:solidFill>
                  <a:schemeClr val="bg1"/>
                </a:solidFill>
                <a:latin typeface="Arial" charset="0"/>
                <a:ea typeface="MS PGothic" pitchFamily="34" charset="-128"/>
                <a:cs typeface="Arial" charset="0"/>
              </a:rPr>
              <a:t>(Q3 2020;18 </a:t>
            </a:r>
            <a:r>
              <a:rPr lang="en-US" sz="1800" dirty="0">
                <a:solidFill>
                  <a:schemeClr val="bg1"/>
                </a:solidFill>
                <a:latin typeface="Arial" charset="0"/>
                <a:ea typeface="MS PGothic" pitchFamily="34" charset="-128"/>
                <a:cs typeface="Arial" charset="0"/>
              </a:rPr>
              <a:t>months)</a:t>
            </a:r>
          </a:p>
          <a:p>
            <a:r>
              <a:rPr lang="en-US" sz="1800" dirty="0">
                <a:solidFill>
                  <a:schemeClr val="bg1"/>
                </a:solidFill>
                <a:latin typeface="Arial" charset="0"/>
                <a:ea typeface="MS PGothic" pitchFamily="34" charset="-128"/>
                <a:cs typeface="Arial" charset="0"/>
              </a:rPr>
              <a:t>Laser Transmitter Pre-developments </a:t>
            </a:r>
            <a:r>
              <a:rPr lang="en-US" sz="1800" dirty="0" smtClean="0">
                <a:solidFill>
                  <a:schemeClr val="bg1"/>
                </a:solidFill>
                <a:latin typeface="Arial" charset="0"/>
                <a:ea typeface="MS PGothic" pitchFamily="34" charset="-128"/>
                <a:cs typeface="Arial" charset="0"/>
              </a:rPr>
              <a:t>(Q4 2020; 30 </a:t>
            </a:r>
            <a:r>
              <a:rPr lang="en-US" sz="1800" dirty="0">
                <a:solidFill>
                  <a:schemeClr val="bg1"/>
                </a:solidFill>
                <a:latin typeface="Arial" charset="0"/>
                <a:ea typeface="MS PGothic" pitchFamily="34" charset="-128"/>
                <a:cs typeface="Arial" charset="0"/>
              </a:rPr>
              <a:t>months)</a:t>
            </a:r>
          </a:p>
          <a:p>
            <a:r>
              <a:rPr lang="en-US" sz="1800" dirty="0">
                <a:solidFill>
                  <a:schemeClr val="bg1"/>
                </a:solidFill>
                <a:latin typeface="Arial" charset="0"/>
                <a:ea typeface="MS PGothic" pitchFamily="34" charset="-128"/>
                <a:cs typeface="Arial" charset="0"/>
              </a:rPr>
              <a:t>Detector Pre-development </a:t>
            </a:r>
            <a:r>
              <a:rPr lang="en-US" sz="1800" dirty="0" smtClean="0">
                <a:solidFill>
                  <a:schemeClr val="bg1"/>
                </a:solidFill>
                <a:latin typeface="Arial" charset="0"/>
                <a:ea typeface="MS PGothic" pitchFamily="34" charset="-128"/>
                <a:cs typeface="Arial" charset="0"/>
              </a:rPr>
              <a:t>(Q4 2020; 27 </a:t>
            </a:r>
            <a:r>
              <a:rPr lang="en-US" sz="1800" dirty="0">
                <a:solidFill>
                  <a:schemeClr val="bg1"/>
                </a:solidFill>
                <a:latin typeface="Arial" charset="0"/>
                <a:ea typeface="MS PGothic" pitchFamily="34" charset="-128"/>
                <a:cs typeface="Arial" charset="0"/>
              </a:rPr>
              <a:t>months)</a:t>
            </a:r>
          </a:p>
          <a:p>
            <a:r>
              <a:rPr lang="en-US" sz="1800" dirty="0">
                <a:solidFill>
                  <a:schemeClr val="bg1"/>
                </a:solidFill>
                <a:latin typeface="Arial" charset="0"/>
                <a:ea typeface="MS PGothic" pitchFamily="34" charset="-128"/>
                <a:cs typeface="Arial" charset="0"/>
              </a:rPr>
              <a:t>Phase A2/B1 (Q1 2022; ~18 months)</a:t>
            </a:r>
          </a:p>
          <a:p>
            <a:r>
              <a:rPr lang="en-US" sz="1800" dirty="0">
                <a:solidFill>
                  <a:schemeClr val="bg1"/>
                </a:solidFill>
                <a:latin typeface="Arial" charset="0"/>
                <a:ea typeface="MS PGothic" pitchFamily="34" charset="-128"/>
                <a:cs typeface="Arial" charset="0"/>
              </a:rPr>
              <a:t>Phase </a:t>
            </a:r>
            <a:r>
              <a:rPr lang="en-US" sz="1800" dirty="0" smtClean="0">
                <a:solidFill>
                  <a:schemeClr val="bg1"/>
                </a:solidFill>
                <a:latin typeface="Arial" charset="0"/>
                <a:ea typeface="MS PGothic" pitchFamily="34" charset="-128"/>
                <a:cs typeface="Arial" charset="0"/>
              </a:rPr>
              <a:t>B2/C/D </a:t>
            </a:r>
            <a:r>
              <a:rPr lang="en-US" sz="1800" dirty="0">
                <a:solidFill>
                  <a:schemeClr val="bg1"/>
                </a:solidFill>
                <a:latin typeface="Arial" charset="0"/>
                <a:ea typeface="MS PGothic" pitchFamily="34" charset="-128"/>
                <a:cs typeface="Arial" charset="0"/>
              </a:rPr>
              <a:t>(Q2 2024; ~6 years)</a:t>
            </a:r>
            <a:r>
              <a:rPr lang="en-US" sz="2133" kern="0" dirty="0"/>
              <a:t>	</a:t>
            </a:r>
          </a:p>
        </p:txBody>
      </p:sp>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827" y="1054249"/>
            <a:ext cx="9555408" cy="287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649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0</TotalTime>
  <Words>887</Words>
  <Application>Microsoft Office PowerPoint</Application>
  <PresentationFormat>Custom</PresentationFormat>
  <Paragraphs>160</Paragraphs>
  <Slides>10</Slides>
  <Notes>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ESA_Presentation_DARK</vt:lpstr>
      <vt:lpstr>ESA_Presentation_DARK_BG</vt:lpstr>
      <vt:lpstr>ESA_Presentation_CLEAR</vt:lpstr>
      <vt:lpstr>ESA_Presentation_CLEAR_BG</vt:lpstr>
      <vt:lpstr>Current Status of the ESA Aeolus Follow-On Mission  Aeolus Follow-On team </vt:lpstr>
      <vt:lpstr>Preamble</vt:lpstr>
      <vt:lpstr>Instrument Pre-development Activities Definition</vt:lpstr>
      <vt:lpstr>Instrument Pre-development Activities Definition</vt:lpstr>
      <vt:lpstr>Instrument Consolidation Study – Airbus D&amp;S (1/3)</vt:lpstr>
      <vt:lpstr>Instrument Consolidation Study – Airbus D&amp;S (2/3)</vt:lpstr>
      <vt:lpstr>Instrument Consolidation Study – Airbus D&amp;S (3/3)</vt:lpstr>
      <vt:lpstr>Pre-development Activities</vt:lpstr>
      <vt:lpstr>Aeolus Follow-On Roadmap</vt:lpstr>
      <vt:lpstr>Aeolus Follow-On Major Open Points</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Name Surname</dc:creator>
  <cp:lastModifiedBy>DW</cp:lastModifiedBy>
  <cp:revision>1340</cp:revision>
  <cp:lastPrinted>2019-04-05T12:22:34Z</cp:lastPrinted>
  <dcterms:created xsi:type="dcterms:W3CDTF">2015-07-01T15:01:13Z</dcterms:created>
  <dcterms:modified xsi:type="dcterms:W3CDTF">2020-11-18T16:00:06Z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true</vt:bool>
  </property>
  <property fmtid="{D5CDD505-2E9C-101B-9397-08002B2CF9AE}" pid="12" name="ESAVersion">
    <vt:lpwstr>4GV1.0</vt:lpwstr>
  </property>
  <property fmtid="{D5CDD505-2E9C-101B-9397-08002B2CF9AE}" pid="13" name="ShowESADialog1">
    <vt:bool>true</vt:bool>
  </property>
  <property fmtid="{D5CDD505-2E9C-101B-9397-08002B2CF9AE}" pid="14" name="Issue Date">
    <vt:filetime>2015-06-30T22:00:00Z</vt:filetime>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