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103" r:id="rId1"/>
    <p:sldMasterId id="2147487324" r:id="rId2"/>
    <p:sldMasterId id="2147487131" r:id="rId3"/>
    <p:sldMasterId id="2147483928" r:id="rId4"/>
    <p:sldMasterId id="2147487132" r:id="rId5"/>
    <p:sldMasterId id="2147487138" r:id="rId6"/>
    <p:sldMasterId id="2147487223" r:id="rId7"/>
    <p:sldMasterId id="2147487227" r:id="rId8"/>
    <p:sldMasterId id="2147487238" r:id="rId9"/>
  </p:sldMasterIdLst>
  <p:notesMasterIdLst>
    <p:notesMasterId r:id="rId24"/>
  </p:notesMasterIdLst>
  <p:handoutMasterIdLst>
    <p:handoutMasterId r:id="rId25"/>
  </p:handoutMasterIdLst>
  <p:sldIdLst>
    <p:sldId id="256" r:id="rId10"/>
    <p:sldId id="277" r:id="rId11"/>
    <p:sldId id="278" r:id="rId12"/>
    <p:sldId id="279" r:id="rId13"/>
    <p:sldId id="280" r:id="rId14"/>
    <p:sldId id="281" r:id="rId15"/>
    <p:sldId id="282" r:id="rId16"/>
    <p:sldId id="268" r:id="rId17"/>
    <p:sldId id="274" r:id="rId18"/>
    <p:sldId id="270" r:id="rId19"/>
    <p:sldId id="275" r:id="rId20"/>
    <p:sldId id="276" r:id="rId21"/>
    <p:sldId id="264" r:id="rId22"/>
    <p:sldId id="265" r:id="rId23"/>
  </p:sldIdLst>
  <p:sldSz cx="12192000" cy="6858000"/>
  <p:notesSz cx="6797675" cy="9926638"/>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788F"/>
    <a:srgbClr val="76C8AE"/>
    <a:srgbClr val="3A6B7F"/>
    <a:srgbClr val="335E6F"/>
    <a:srgbClr val="96C5AF"/>
    <a:srgbClr val="003249"/>
    <a:srgbClr val="F1666A"/>
    <a:srgbClr val="960136"/>
    <a:srgbClr val="FBAB18"/>
    <a:srgbClr val="E8E9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84"/>
    <p:restoredTop sz="94604"/>
  </p:normalViewPr>
  <p:slideViewPr>
    <p:cSldViewPr snapToGrid="0">
      <p:cViewPr>
        <p:scale>
          <a:sx n="82" d="100"/>
          <a:sy n="82" d="100"/>
        </p:scale>
        <p:origin x="2304" y="1528"/>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100" d="100"/>
        <a:sy n="100" d="100"/>
      </p:scale>
      <p:origin x="0" y="0"/>
    </p:cViewPr>
  </p:notesTextViewPr>
  <p:sorterViewPr>
    <p:cViewPr>
      <p:scale>
        <a:sx n="100" d="100"/>
        <a:sy n="100" d="100"/>
      </p:scale>
      <p:origin x="0" y="-23092"/>
    </p:cViewPr>
  </p:sorterViewPr>
  <p:notesViewPr>
    <p:cSldViewPr snapToGrid="0">
      <p:cViewPr varScale="1">
        <p:scale>
          <a:sx n="146" d="100"/>
          <a:sy n="146" d="100"/>
        </p:scale>
        <p:origin x="7432" y="17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numCache>
            </c:numRef>
          </c:val>
          <c:extLst xmlns:c16r2="http://schemas.microsoft.com/office/drawing/2015/06/char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xmlns:c16r2="http://schemas.microsoft.com/office/drawing/2015/06/char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xmlns:c16r2="http://schemas.microsoft.com/office/drawing/2015/06/char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xmlns:c16r2="http://schemas.microsoft.com/office/drawing/2015/06/char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xmlns:c16r2="http://schemas.microsoft.com/office/drawing/2015/06/char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xmlns:c16r2="http://schemas.microsoft.com/office/drawing/2015/06/char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xmlns:c16r2="http://schemas.microsoft.com/office/drawing/2015/06/char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xmlns:c16r2="http://schemas.microsoft.com/office/drawing/2015/06/char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xmlns:c16r2="http://schemas.microsoft.com/office/drawing/2015/06/char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xmlns:c16r2="http://schemas.microsoft.com/office/drawing/2015/06/char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xmlns:c16r2="http://schemas.microsoft.com/office/drawing/2015/06/char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xmlns:c16r2="http://schemas.microsoft.com/office/drawing/2015/06/char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xmlns:c16r2="http://schemas.microsoft.com/office/drawing/2015/06/char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xmlns:c16r2="http://schemas.microsoft.com/office/drawing/2015/06/char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xmlns:c16r2="http://schemas.microsoft.com/office/drawing/2015/06/char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xmlns:c16r2="http://schemas.microsoft.com/office/drawing/2015/06/char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xmlns:c16r2="http://schemas.microsoft.com/office/drawing/2015/06/char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xmlns:c16r2="http://schemas.microsoft.com/office/drawing/2015/06/char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xmlns:c16r2="http://schemas.microsoft.com/office/drawing/2015/06/char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xmlns:c16r2="http://schemas.microsoft.com/office/drawing/2015/06/char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xmlns:c16r2="http://schemas.microsoft.com/office/drawing/2015/06/char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xmlns:c16r2="http://schemas.microsoft.com/office/drawing/2015/06/char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xmlns:c16r2="http://schemas.microsoft.com/office/drawing/2015/06/char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xmlns:c16r2="http://schemas.microsoft.com/office/drawing/2015/06/char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xmlns:c16r2="http://schemas.microsoft.com/office/drawing/2015/06/char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numCache>
            </c:numRef>
          </c:val>
          <c:extLst xmlns:c16r2="http://schemas.microsoft.com/office/drawing/2015/06/char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904019136"/>
        <c:axId val="904020912"/>
        <c:axId val="0"/>
      </c:bar3DChart>
      <c:catAx>
        <c:axId val="904019136"/>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904020912"/>
        <c:crosses val="autoZero"/>
        <c:auto val="1"/>
        <c:lblAlgn val="ctr"/>
        <c:lblOffset val="100"/>
        <c:noMultiLvlLbl val="0"/>
      </c:catAx>
      <c:valAx>
        <c:axId val="904020912"/>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90401913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numCache>
            </c:numRef>
          </c:val>
          <c:extLst xmlns:c16r2="http://schemas.microsoft.com/office/drawing/2015/06/char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xmlns:c16r2="http://schemas.microsoft.com/office/drawing/2015/06/char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xmlns:c16r2="http://schemas.microsoft.com/office/drawing/2015/06/char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xmlns:c16r2="http://schemas.microsoft.com/office/drawing/2015/06/char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xmlns:c16r2="http://schemas.microsoft.com/office/drawing/2015/06/char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xmlns:c16r2="http://schemas.microsoft.com/office/drawing/2015/06/char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xmlns:c16r2="http://schemas.microsoft.com/office/drawing/2015/06/char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xmlns:c16r2="http://schemas.microsoft.com/office/drawing/2015/06/char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xmlns:c16r2="http://schemas.microsoft.com/office/drawing/2015/06/char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xmlns:c16r2="http://schemas.microsoft.com/office/drawing/2015/06/char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xmlns:c16r2="http://schemas.microsoft.com/office/drawing/2015/06/char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xmlns:c16r2="http://schemas.microsoft.com/office/drawing/2015/06/char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xmlns:c16r2="http://schemas.microsoft.com/office/drawing/2015/06/char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xmlns:c16r2="http://schemas.microsoft.com/office/drawing/2015/06/char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xmlns:c16r2="http://schemas.microsoft.com/office/drawing/2015/06/char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xmlns:c16r2="http://schemas.microsoft.com/office/drawing/2015/06/char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xmlns:c16r2="http://schemas.microsoft.com/office/drawing/2015/06/char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xmlns:c16r2="http://schemas.microsoft.com/office/drawing/2015/06/char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xmlns:c16r2="http://schemas.microsoft.com/office/drawing/2015/06/char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xmlns:c16r2="http://schemas.microsoft.com/office/drawing/2015/06/char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xmlns:c16r2="http://schemas.microsoft.com/office/drawing/2015/06/char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xmlns:c16r2="http://schemas.microsoft.com/office/drawing/2015/06/char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xmlns:c16r2="http://schemas.microsoft.com/office/drawing/2015/06/char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xmlns:c16r2="http://schemas.microsoft.com/office/drawing/2015/06/char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xmlns:c16r2="http://schemas.microsoft.com/office/drawing/2015/06/char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numCache>
            </c:numRef>
          </c:val>
          <c:extLst xmlns:c16r2="http://schemas.microsoft.com/office/drawing/2015/06/char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904663840"/>
        <c:axId val="904665616"/>
        <c:axId val="0"/>
      </c:bar3DChart>
      <c:catAx>
        <c:axId val="904663840"/>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904665616"/>
        <c:crosses val="autoZero"/>
        <c:auto val="1"/>
        <c:lblAlgn val="ctr"/>
        <c:lblOffset val="100"/>
        <c:noMultiLvlLbl val="0"/>
      </c:catAx>
      <c:valAx>
        <c:axId val="904665616"/>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9046638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charset="0"/>
                <a:ea typeface="MS PGothic" charset="-128"/>
              </a:defRPr>
            </a:lvl1pPr>
          </a:lstStyle>
          <a:p>
            <a:pPr>
              <a:defRPr/>
            </a:pPr>
            <a:fld id="{81911F50-FE0F-5946-AE7F-DB68643ECA25}" type="slidenum">
              <a:rPr lang="it-IT" altLang="x-none"/>
              <a:pPr>
                <a:defRPr/>
              </a:pPr>
              <a:t>‹#›</a:t>
            </a:fld>
            <a:endParaRPr lang="it-IT"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FB6B53B6-A490-BA4E-929A-F40726DD482A}" type="datetimeFigureOut">
              <a:rPr lang="en-US" altLang="x-none"/>
              <a:pPr>
                <a:defRPr/>
              </a:pPr>
              <a:t>11/17/20</a:t>
            </a:fld>
            <a:endParaRPr lang="en-US" altLang="x-none"/>
          </a:p>
        </p:txBody>
      </p:sp>
      <p:sp>
        <p:nvSpPr>
          <p:cNvPr id="1638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3" name="Rectangle 5"/>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5" name="Rectangle 7"/>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charset="0"/>
                <a:ea typeface="MS PGothic" charset="-128"/>
              </a:defRPr>
            </a:lvl1pPr>
          </a:lstStyle>
          <a:p>
            <a:pPr>
              <a:defRPr/>
            </a:pPr>
            <a:fld id="{B1C1B1E2-4475-074F-89EB-5387F18A949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t>D/EOP has three</a:t>
            </a:r>
            <a:r>
              <a:rPr lang="en-GB" sz="1200" b="0" baseline="0" dirty="0" smtClean="0"/>
              <a:t> main lines of activities: Earth Science, Copernicus and Meteorology</a:t>
            </a:r>
            <a:endParaRPr lang="en-GB" sz="1200" b="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t>Since</a:t>
            </a:r>
            <a:r>
              <a:rPr lang="en-GB" sz="1200" b="0" baseline="0" dirty="0" smtClean="0"/>
              <a:t> the latest launch of Aeolus on 22 Aug. 2017, we have </a:t>
            </a:r>
            <a:r>
              <a:rPr lang="en-GB" sz="1200" b="0" dirty="0" smtClean="0"/>
              <a:t>25 satellites in development</a:t>
            </a:r>
            <a:r>
              <a:rPr lang="en-GB" sz="1200" b="0" baseline="0" dirty="0" smtClean="0"/>
              <a:t> and </a:t>
            </a:r>
            <a:r>
              <a:rPr lang="en-GB" sz="1200" b="0" dirty="0" smtClean="0"/>
              <a:t>15 satellites in operation.</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1303209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latin typeface="Calibri" pitchFamily="34" charset="0"/>
                <a:ea typeface="Calibri" charset="0"/>
                <a:cs typeface="Calibri" charset="0"/>
              </a:rPr>
              <a:t>Indian National Centre for Medium Range Weather Forecasting (NCMRW) will by February 2021</a:t>
            </a:r>
            <a:endParaRPr lang="en-US" sz="1200" dirty="0" smtClean="0"/>
          </a:p>
        </p:txBody>
      </p:sp>
      <p:sp>
        <p:nvSpPr>
          <p:cNvPr id="4" name="Slide Number Placeholder 3"/>
          <p:cNvSpPr>
            <a:spLocks noGrp="1"/>
          </p:cNvSpPr>
          <p:nvPr>
            <p:ph type="sldNum" sz="quarter" idx="10"/>
          </p:nvPr>
        </p:nvSpPr>
        <p:spPr/>
        <p:txBody>
          <a:bodyPr/>
          <a:lstStyle/>
          <a:p>
            <a:pPr>
              <a:defRPr/>
            </a:pPr>
            <a:fld id="{D8DF57D7-2670-4E78-96DD-D9B22805124F}" type="slidenum">
              <a:rPr lang="en-US">
                <a:solidFill>
                  <a:srgbClr val="000000"/>
                </a:solidFill>
              </a:rPr>
              <a:pPr>
                <a:defRPr/>
              </a:pPr>
              <a:t>11</a:t>
            </a:fld>
            <a:endParaRPr lang="en-US" dirty="0">
              <a:solidFill>
                <a:srgbClr val="000000"/>
              </a:solidFill>
            </a:endParaRPr>
          </a:p>
        </p:txBody>
      </p:sp>
    </p:spTree>
    <p:extLst>
      <p:ext uri="{BB962C8B-B14F-4D97-AF65-F5344CB8AC3E}">
        <p14:creationId xmlns:p14="http://schemas.microsoft.com/office/powerpoint/2010/main" val="2127533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a:solidFill>
                  <a:srgbClr val="000000"/>
                </a:solidFill>
              </a:rPr>
              <a:pPr>
                <a:defRPr/>
              </a:pPr>
              <a:t>12</a:t>
            </a:fld>
            <a:endParaRPr lang="en-US" dirty="0">
              <a:solidFill>
                <a:srgbClr val="000000"/>
              </a:solidFill>
            </a:endParaRPr>
          </a:p>
        </p:txBody>
      </p:sp>
    </p:spTree>
    <p:extLst>
      <p:ext uri="{BB962C8B-B14F-4D97-AF65-F5344CB8AC3E}">
        <p14:creationId xmlns:p14="http://schemas.microsoft.com/office/powerpoint/2010/main" val="10875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739775"/>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a:solidFill>
                  <a:srgbClr val="000000"/>
                </a:solidFill>
              </a:rPr>
              <a:pPr>
                <a:defRPr/>
              </a:pPr>
              <a:t>13</a:t>
            </a:fld>
            <a:endParaRPr lang="en-US" dirty="0">
              <a:solidFill>
                <a:srgbClr val="000000"/>
              </a:solidFill>
            </a:endParaRPr>
          </a:p>
        </p:txBody>
      </p:sp>
    </p:spTree>
    <p:extLst>
      <p:ext uri="{BB962C8B-B14F-4D97-AF65-F5344CB8AC3E}">
        <p14:creationId xmlns:p14="http://schemas.microsoft.com/office/powerpoint/2010/main" val="996338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1451486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901642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1028218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Motivation: </a:t>
            </a:r>
            <a:r>
              <a:rPr lang="en-US" sz="1400" dirty="0" smtClean="0"/>
              <a:t>lack of winds in the GOS</a:t>
            </a:r>
            <a:endParaRPr lang="en-US" sz="1400" dirty="0" smtClean="0">
              <a:solidFill>
                <a:schemeClr val="bg2"/>
              </a:solidFill>
            </a:endParaRPr>
          </a:p>
          <a:p>
            <a:r>
              <a:rPr lang="en-US" sz="1400" dirty="0" smtClean="0">
                <a:solidFill>
                  <a:schemeClr val="bg2"/>
                </a:solidFill>
              </a:rPr>
              <a:t>Direct wind observations in the GOS:</a:t>
            </a:r>
          </a:p>
          <a:p>
            <a:r>
              <a:rPr lang="en-US" sz="1200" dirty="0" smtClean="0">
                <a:solidFill>
                  <a:schemeClr val="bg2"/>
                </a:solidFill>
              </a:rPr>
              <a:t>radiosondes, surface (conventional, </a:t>
            </a:r>
            <a:r>
              <a:rPr lang="en-US" sz="1200" dirty="0" err="1" smtClean="0">
                <a:solidFill>
                  <a:schemeClr val="bg2"/>
                </a:solidFill>
              </a:rPr>
              <a:t>scatterometers</a:t>
            </a:r>
            <a:r>
              <a:rPr lang="en-US" sz="1200" dirty="0" smtClean="0">
                <a:solidFill>
                  <a:schemeClr val="bg2"/>
                </a:solidFill>
              </a:rPr>
              <a:t>), </a:t>
            </a:r>
            <a:r>
              <a:rPr lang="en-US" sz="1200" dirty="0" err="1" smtClean="0">
                <a:solidFill>
                  <a:schemeClr val="bg2"/>
                </a:solidFill>
              </a:rPr>
              <a:t>aireps</a:t>
            </a:r>
            <a:r>
              <a:rPr lang="en-US" sz="1200" dirty="0" smtClean="0">
                <a:solidFill>
                  <a:schemeClr val="bg2"/>
                </a:solidFill>
              </a:rPr>
              <a:t>, AMVs</a:t>
            </a:r>
          </a:p>
          <a:p>
            <a:endParaRPr lang="en-US" sz="1200" dirty="0" smtClean="0">
              <a:solidFill>
                <a:schemeClr val="bg2"/>
              </a:solidFill>
            </a:endParaRPr>
          </a:p>
          <a:p>
            <a:r>
              <a:rPr lang="en-US" sz="1400" dirty="0" smtClean="0">
                <a:solidFill>
                  <a:schemeClr val="bg2"/>
                </a:solidFill>
              </a:rPr>
              <a:t>Aeolus observations per day: </a:t>
            </a:r>
          </a:p>
          <a:p>
            <a:r>
              <a:rPr lang="en-US" sz="1200" dirty="0" smtClean="0">
                <a:solidFill>
                  <a:srgbClr val="FF0000"/>
                </a:solidFill>
              </a:rPr>
              <a:t>~0.2%</a:t>
            </a:r>
            <a:r>
              <a:rPr lang="en-US" sz="1200" dirty="0" smtClean="0">
                <a:solidFill>
                  <a:schemeClr val="bg2"/>
                </a:solidFill>
              </a:rPr>
              <a:t> of the 40 million</a:t>
            </a:r>
          </a:p>
          <a:p>
            <a:r>
              <a:rPr lang="en-US" sz="1200" dirty="0" smtClean="0">
                <a:solidFill>
                  <a:srgbClr val="FF0000"/>
                </a:solidFill>
              </a:rPr>
              <a:t>but significant forecast improvement still expected and seen</a:t>
            </a:r>
          </a:p>
          <a:p>
            <a:endParaRPr lang="en-US" sz="1200" dirty="0" smtClean="0">
              <a:solidFill>
                <a:schemeClr val="bg2"/>
              </a:solidFill>
            </a:endParaRPr>
          </a:p>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1829157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t>Direct detection UV Doppler Wind Lidar (355 nm) on Two receiver channels: Mie receiver to determine winds from aerosol &amp; cloud backscatter (</a:t>
            </a:r>
            <a:r>
              <a:rPr lang="en-GB" sz="1200" dirty="0" err="1" smtClean="0"/>
              <a:t>Fizeau</a:t>
            </a:r>
            <a:r>
              <a:rPr lang="en-GB" sz="1200" dirty="0" smtClean="0"/>
              <a:t>) &amp; Rayleigh receiver to determine winds from molecular backscatter (Double edge </a:t>
            </a:r>
            <a:r>
              <a:rPr lang="en-GB" sz="1200" dirty="0" err="1" smtClean="0"/>
              <a:t>Fabry</a:t>
            </a:r>
            <a:r>
              <a:rPr lang="en-GB" sz="1200" dirty="0" smtClean="0"/>
              <a:t>-Perrot)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t>Horizontal</a:t>
            </a:r>
            <a:r>
              <a:rPr lang="en-GB" sz="1200" baseline="0" dirty="0" smtClean="0"/>
              <a:t> resolution: </a:t>
            </a:r>
            <a:r>
              <a:rPr lang="en-GB" sz="1200" dirty="0" smtClean="0"/>
              <a:t>Horizontal wind resolution (87 km for Rayleigh, 10 km for Mie).</a:t>
            </a:r>
            <a:r>
              <a:rPr lang="en-GB" sz="1200" baseline="0" dirty="0" smtClean="0"/>
              <a:t> Can be optimised. L2A is </a:t>
            </a:r>
            <a:r>
              <a:rPr lang="en-GB" sz="1200" baseline="0" dirty="0" err="1" smtClean="0"/>
              <a:t>currenrly</a:t>
            </a:r>
            <a:r>
              <a:rPr lang="en-GB" sz="1200" baseline="0" dirty="0" smtClean="0"/>
              <a:t> given at 87 km</a:t>
            </a:r>
            <a:endParaRPr lang="en-US" sz="110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dirty="0" smtClean="0"/>
          </a:p>
          <a:p>
            <a:pPr marL="171450" indent="-171450">
              <a:buFontTx/>
              <a:buChar char="-"/>
            </a:pPr>
            <a:r>
              <a:rPr lang="en-US" sz="1200" dirty="0" smtClean="0">
                <a:solidFill>
                  <a:schemeClr val="bg2"/>
                </a:solidFill>
              </a:rPr>
              <a:t>24 vertical bins per channel (old technology, much better resolution can be achieved now!)</a:t>
            </a:r>
          </a:p>
          <a:p>
            <a:pPr marL="171450" indent="-171450">
              <a:buFontTx/>
              <a:buChar char="-"/>
            </a:pPr>
            <a:endParaRPr lang="en-US" sz="1200" dirty="0" smtClean="0">
              <a:solidFill>
                <a:schemeClr val="bg2"/>
              </a:solidFill>
            </a:endParaRPr>
          </a:p>
          <a:p>
            <a:pPr marL="171450" indent="-171450">
              <a:buFontTx/>
              <a:buChar char="-"/>
            </a:pPr>
            <a:r>
              <a:rPr lang="en-US" sz="1200" dirty="0" smtClean="0">
                <a:solidFill>
                  <a:schemeClr val="bg2"/>
                </a:solidFill>
              </a:rPr>
              <a:t>Vertical sampling: 250m – 2 km, steps of </a:t>
            </a:r>
            <a:r>
              <a:rPr lang="en-US" sz="1200" dirty="0" smtClean="0">
                <a:solidFill>
                  <a:schemeClr val="bg2"/>
                </a:solidFill>
                <a:sym typeface="Symbol" panose="05050102010706020507" pitchFamily="18" charset="2"/>
              </a:rPr>
              <a:t></a:t>
            </a:r>
            <a:r>
              <a:rPr lang="en-US" sz="1200" dirty="0" smtClean="0">
                <a:solidFill>
                  <a:schemeClr val="bg2"/>
                </a:solidFill>
              </a:rPr>
              <a:t>250m</a:t>
            </a:r>
          </a:p>
          <a:p>
            <a:endParaRPr lang="en-US" sz="1200" dirty="0" smtClean="0">
              <a:solidFill>
                <a:schemeClr val="bg2"/>
              </a:solidFill>
            </a:endParaRPr>
          </a:p>
          <a:p>
            <a:pPr marL="171450" indent="-171450">
              <a:buFontTx/>
              <a:buChar char="-"/>
            </a:pPr>
            <a:r>
              <a:rPr lang="en-US" sz="1200" dirty="0" smtClean="0">
                <a:solidFill>
                  <a:schemeClr val="bg2"/>
                </a:solidFill>
              </a:rPr>
              <a:t>Sampling optimized to climate zone (max 8 times per orbit)</a:t>
            </a:r>
          </a:p>
          <a:p>
            <a:pPr marL="171450" indent="-171450">
              <a:buFontTx/>
              <a:buChar char="-"/>
            </a:pPr>
            <a:endParaRPr lang="en-US" sz="1200" dirty="0" smtClean="0">
              <a:solidFill>
                <a:schemeClr val="bg2"/>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dirty="0" smtClean="0"/>
          </a:p>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2118973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17745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t>MENTION the sensitivity of the return energy to thermal environment</a:t>
            </a:r>
            <a:r>
              <a:rPr lang="en-US" sz="1200" b="1" baseline="0" dirty="0" smtClean="0"/>
              <a:t> in particular to the eclipse season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LID---&gt;</a:t>
            </a:r>
            <a:r>
              <a:rPr lang="en-US" sz="1200" baseline="0" dirty="0" smtClean="0"/>
              <a:t> Laser Induced Damage (in the optics)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aseline="0" dirty="0" smtClean="0"/>
              <a:t>LIC-</a:t>
            </a:r>
            <a:r>
              <a:rPr lang="en-US" sz="1200" baseline="0" dirty="0" smtClean="0">
                <a:sym typeface="Wingdings"/>
              </a:rPr>
              <a:t> Laser Induced Contamination (in the optics)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aseline="0" dirty="0" smtClean="0">
              <a:sym typeface="Wingding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aseline="0" dirty="0" smtClean="0">
                <a:sym typeface="Wingdings"/>
              </a:rPr>
              <a:t>The option to return to FM-A is based on the idea that the laser beam drift might be linked to the FM-B transmitter (rigid body motion) or loss of alignment. This behavior was not present in FM-A where the decrease of energy followed exactly the same loss of output energy.</a:t>
            </a:r>
            <a:endParaRPr lang="en-US" sz="1200" dirty="0" smtClean="0"/>
          </a:p>
        </p:txBody>
      </p:sp>
      <p:sp>
        <p:nvSpPr>
          <p:cNvPr id="4" name="Slide Number Placeholder 3"/>
          <p:cNvSpPr>
            <a:spLocks noGrp="1"/>
          </p:cNvSpPr>
          <p:nvPr>
            <p:ph type="sldNum" sz="quarter" idx="10"/>
          </p:nvPr>
        </p:nvSpPr>
        <p:spPr/>
        <p:txBody>
          <a:bodyPr/>
          <a:lstStyle/>
          <a:p>
            <a:pPr>
              <a:defRPr/>
            </a:pPr>
            <a:fld id="{D8DF57D7-2670-4E78-96DD-D9B22805124F}" type="slidenum">
              <a:rPr lang="en-US">
                <a:solidFill>
                  <a:srgbClr val="000000"/>
                </a:solidFill>
              </a:rPr>
              <a:pPr>
                <a:defRPr/>
              </a:pPr>
              <a:t>8</a:t>
            </a:fld>
            <a:endParaRPr lang="en-US" dirty="0">
              <a:solidFill>
                <a:srgbClr val="000000"/>
              </a:solidFill>
            </a:endParaRPr>
          </a:p>
        </p:txBody>
      </p:sp>
    </p:spTree>
    <p:extLst>
      <p:ext uri="{BB962C8B-B14F-4D97-AF65-F5344CB8AC3E}">
        <p14:creationId xmlns:p14="http://schemas.microsoft.com/office/powerpoint/2010/main" val="991114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a:solidFill>
                  <a:srgbClr val="000000"/>
                </a:solidFill>
              </a:rPr>
              <a:pPr>
                <a:defRPr/>
              </a:pPr>
              <a:t>9</a:t>
            </a:fld>
            <a:endParaRPr lang="en-US" dirty="0">
              <a:solidFill>
                <a:srgbClr val="000000"/>
              </a:solidFill>
            </a:endParaRPr>
          </a:p>
        </p:txBody>
      </p:sp>
    </p:spTree>
    <p:extLst>
      <p:ext uri="{BB962C8B-B14F-4D97-AF65-F5344CB8AC3E}">
        <p14:creationId xmlns:p14="http://schemas.microsoft.com/office/powerpoint/2010/main" val="1101914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a:solidFill>
                  <a:srgbClr val="000000"/>
                </a:solidFill>
              </a:rPr>
              <a:pPr>
                <a:defRPr/>
              </a:pPr>
              <a:t>10</a:t>
            </a:fld>
            <a:endParaRPr lang="en-US" dirty="0">
              <a:solidFill>
                <a:srgbClr val="000000"/>
              </a:solidFill>
            </a:endParaRPr>
          </a:p>
        </p:txBody>
      </p:sp>
    </p:spTree>
    <p:extLst>
      <p:ext uri="{BB962C8B-B14F-4D97-AF65-F5344CB8AC3E}">
        <p14:creationId xmlns:p14="http://schemas.microsoft.com/office/powerpoint/2010/main" val="295152587"/>
      </p:ext>
    </p:extLst>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Master" Target="../slideMasters/slideMaster1.xml"/><Relationship Id="rId2" Type="http://schemas.openxmlformats.org/officeDocument/2006/relationships/image" Target="../media/image29.jp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Master" Target="../slideMasters/slideMaster2.xml"/><Relationship Id="rId2" Type="http://schemas.openxmlformats.org/officeDocument/2006/relationships/image" Target="../media/image29.jp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Master" Target="../slideMasters/slideMaster2.xml"/><Relationship Id="rId2" Type="http://schemas.openxmlformats.org/officeDocument/2006/relationships/image" Target="../media/image30.jp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Master" Target="../slideMasters/slideMaster2.xml"/><Relationship Id="rId2" Type="http://schemas.openxmlformats.org/officeDocument/2006/relationships/image" Target="../media/image32.jp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chart" Target="../charts/chart3.xml"/><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chart" Target="../charts/chart4.xml"/><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Master" Target="../slideMasters/slideMaster1.xml"/><Relationship Id="rId2" Type="http://schemas.openxmlformats.org/officeDocument/2006/relationships/image" Target="../media/image31.jp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Master" Target="../slideMasters/slideMaster4.xml"/><Relationship Id="rId2" Type="http://schemas.openxmlformats.org/officeDocument/2006/relationships/image" Target="../media/image36.jp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chart" Target="../charts/chart1.xml"/><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chart" Target="../charts/chart2.xml"/><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52.png"/><Relationship Id="rId21" Type="http://schemas.openxmlformats.org/officeDocument/2006/relationships/image" Target="../media/image53.png"/><Relationship Id="rId22" Type="http://schemas.openxmlformats.org/officeDocument/2006/relationships/image" Target="../media/image54.png"/><Relationship Id="rId23" Type="http://schemas.openxmlformats.org/officeDocument/2006/relationships/image" Target="../media/image55.png"/><Relationship Id="rId24" Type="http://schemas.openxmlformats.org/officeDocument/2006/relationships/image" Target="../media/image56.png"/><Relationship Id="rId25" Type="http://schemas.openxmlformats.org/officeDocument/2006/relationships/image" Target="../media/image57.png"/><Relationship Id="rId26" Type="http://schemas.openxmlformats.org/officeDocument/2006/relationships/image" Target="../media/image58.png"/><Relationship Id="rId27" Type="http://schemas.openxmlformats.org/officeDocument/2006/relationships/image" Target="../media/image59.png"/><Relationship Id="rId28" Type="http://schemas.openxmlformats.org/officeDocument/2006/relationships/image" Target="../media/image63.png"/><Relationship Id="rId29" Type="http://schemas.openxmlformats.org/officeDocument/2006/relationships/image" Target="../media/image60.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48.png"/><Relationship Id="rId17" Type="http://schemas.openxmlformats.org/officeDocument/2006/relationships/image" Target="../media/image49.png"/><Relationship Id="rId18" Type="http://schemas.openxmlformats.org/officeDocument/2006/relationships/image" Target="../media/image50.png"/><Relationship Id="rId19" Type="http://schemas.openxmlformats.org/officeDocument/2006/relationships/image" Target="../media/image51.png"/><Relationship Id="rId1" Type="http://schemas.openxmlformats.org/officeDocument/2006/relationships/slideMaster" Target="../slideMasters/slideMaster7.xml"/><Relationship Id="rId2" Type="http://schemas.openxmlformats.org/officeDocument/2006/relationships/image" Target="../media/image61.jpeg"/><Relationship Id="rId3" Type="http://schemas.openxmlformats.org/officeDocument/2006/relationships/image" Target="../media/image62.png"/><Relationship Id="rId4" Type="http://schemas.openxmlformats.org/officeDocument/2006/relationships/image" Target="../media/image2.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52.png"/><Relationship Id="rId21" Type="http://schemas.openxmlformats.org/officeDocument/2006/relationships/image" Target="../media/image53.png"/><Relationship Id="rId22" Type="http://schemas.openxmlformats.org/officeDocument/2006/relationships/image" Target="../media/image54.png"/><Relationship Id="rId23" Type="http://schemas.openxmlformats.org/officeDocument/2006/relationships/image" Target="../media/image55.png"/><Relationship Id="rId24" Type="http://schemas.openxmlformats.org/officeDocument/2006/relationships/image" Target="../media/image56.png"/><Relationship Id="rId25" Type="http://schemas.openxmlformats.org/officeDocument/2006/relationships/image" Target="../media/image57.png"/><Relationship Id="rId26" Type="http://schemas.openxmlformats.org/officeDocument/2006/relationships/image" Target="../media/image58.png"/><Relationship Id="rId27" Type="http://schemas.openxmlformats.org/officeDocument/2006/relationships/image" Target="../media/image59.png"/><Relationship Id="rId28" Type="http://schemas.openxmlformats.org/officeDocument/2006/relationships/image" Target="../media/image60.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48.png"/><Relationship Id="rId17" Type="http://schemas.openxmlformats.org/officeDocument/2006/relationships/image" Target="../media/image49.png"/><Relationship Id="rId18" Type="http://schemas.openxmlformats.org/officeDocument/2006/relationships/image" Target="../media/image50.png"/><Relationship Id="rId19" Type="http://schemas.openxmlformats.org/officeDocument/2006/relationships/image" Target="../media/image51.png"/><Relationship Id="rId1" Type="http://schemas.openxmlformats.org/officeDocument/2006/relationships/slideMaster" Target="../slideMasters/slideMaster7.xml"/><Relationship Id="rId2" Type="http://schemas.openxmlformats.org/officeDocument/2006/relationships/image" Target="../media/image64.jp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s>
</file>

<file path=ppt/slideLayouts/_rels/slideLayout96.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79.png"/><Relationship Id="rId21" Type="http://schemas.openxmlformats.org/officeDocument/2006/relationships/image" Target="../media/image80.png"/><Relationship Id="rId22" Type="http://schemas.openxmlformats.org/officeDocument/2006/relationships/image" Target="../media/image81.png"/><Relationship Id="rId23" Type="http://schemas.openxmlformats.org/officeDocument/2006/relationships/image" Target="../media/image82.png"/><Relationship Id="rId24" Type="http://schemas.openxmlformats.org/officeDocument/2006/relationships/image" Target="../media/image83.png"/><Relationship Id="rId25" Type="http://schemas.openxmlformats.org/officeDocument/2006/relationships/image" Target="../media/image84.png"/><Relationship Id="rId26" Type="http://schemas.openxmlformats.org/officeDocument/2006/relationships/image" Target="../media/image85.png"/><Relationship Id="rId27" Type="http://schemas.openxmlformats.org/officeDocument/2006/relationships/image" Target="../media/image86.png"/><Relationship Id="rId28" Type="http://schemas.openxmlformats.org/officeDocument/2006/relationships/image" Target="../media/image87.png"/><Relationship Id="rId10" Type="http://schemas.openxmlformats.org/officeDocument/2006/relationships/image" Target="../media/image6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74.png"/><Relationship Id="rId16" Type="http://schemas.openxmlformats.org/officeDocument/2006/relationships/image" Target="../media/image75.png"/><Relationship Id="rId17" Type="http://schemas.openxmlformats.org/officeDocument/2006/relationships/image" Target="../media/image76.png"/><Relationship Id="rId18" Type="http://schemas.openxmlformats.org/officeDocument/2006/relationships/image" Target="../media/image77.png"/><Relationship Id="rId19" Type="http://schemas.openxmlformats.org/officeDocument/2006/relationships/image" Target="../media/image78.png"/><Relationship Id="rId1" Type="http://schemas.openxmlformats.org/officeDocument/2006/relationships/slideMaster" Target="../slideMasters/slideMaster8.xml"/><Relationship Id="rId2" Type="http://schemas.openxmlformats.org/officeDocument/2006/relationships/image" Target="../media/image61.jpe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6.png"/><Relationship Id="rId6" Type="http://schemas.openxmlformats.org/officeDocument/2006/relationships/image" Target="../media/image5.png"/><Relationship Id="rId7" Type="http://schemas.openxmlformats.org/officeDocument/2006/relationships/image" Target="../media/image67.png"/><Relationship Id="rId8" Type="http://schemas.openxmlformats.org/officeDocument/2006/relationships/image" Target="../media/image6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C3E50968-5B9A-D347-81CC-D2D6D68EF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xmlns="" id="{55F1F827-F20B-2049-AB7D-6EBF9B5960C3}"/>
              </a:ext>
            </a:extLst>
          </p:cNvPr>
          <p:cNvCxnSpPr>
            <a:cxnSpLocks/>
          </p:cNvCxnSpPr>
          <p:nvPr userDrawn="1"/>
        </p:nvCxnSpPr>
        <p:spPr>
          <a:xfrm>
            <a:off x="219687" y="5141327"/>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xmlns="" id="{8265F6E0-D659-2A48-A5FB-6EE185BF25D0}"/>
              </a:ext>
            </a:extLst>
          </p:cNvPr>
          <p:cNvSpPr>
            <a:spLocks noGrp="1"/>
          </p:cNvSpPr>
          <p:nvPr>
            <p:ph type="title" hasCustomPrompt="1"/>
          </p:nvPr>
        </p:nvSpPr>
        <p:spPr>
          <a:xfrm>
            <a:off x="216425" y="4523981"/>
            <a:ext cx="8019099" cy="566666"/>
          </a:xfrm>
        </p:spPr>
        <p:txBody>
          <a:bodyPr anchor="b" anchorCtr="0">
            <a:noAutofit/>
          </a:bodyPr>
          <a:lstStyle>
            <a:lvl1pPr>
              <a:defRPr sz="2800"/>
            </a:lvl1pPr>
          </a:lstStyle>
          <a:p>
            <a:r>
              <a:rPr lang="en-GB" noProof="0" dirty="0"/>
              <a:t>CLICK TO EDIT MASTER TITLE STYLE</a:t>
            </a:r>
          </a:p>
        </p:txBody>
      </p:sp>
      <p:sp>
        <p:nvSpPr>
          <p:cNvPr id="8" name="Text Placeholder 7">
            <a:extLst>
              <a:ext uri="{FF2B5EF4-FFF2-40B4-BE49-F238E27FC236}">
                <a16:creationId xmlns:a16="http://schemas.microsoft.com/office/drawing/2014/main" xmlns=""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xmlns=""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xmlns=""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xmlns=""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xmlns=""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xmlns=""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xmlns=""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xmlns=""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xmlns=""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xmlns=""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xmlns=""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xmlns=""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xmlns=""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xmlns=""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xmlns=""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xmlns=""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xmlns=""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xmlns=""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xmlns=""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xmlns=""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xmlns=""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xmlns=""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xmlns=""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xmlns=""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xmlns=""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xmlns=""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xmlns=""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xmlns=""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8556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wipe(left)">
                                      <p:cBhvr>
                                        <p:cTn id="19" dur="500"/>
                                        <p:tgtEl>
                                          <p:spTgt spid="92"/>
                                        </p:tgtEl>
                                      </p:cBhvr>
                                    </p:animEffect>
                                  </p:childTnLst>
                                </p:cTn>
                              </p:par>
                            </p:childTnLst>
                          </p:cTn>
                        </p:par>
                        <p:par>
                          <p:cTn id="20" fill="hold">
                            <p:stCondLst>
                              <p:cond delay="2500"/>
                            </p:stCondLst>
                            <p:childTnLst>
                              <p:par>
                                <p:cTn id="21" presetID="18" presetClass="entr" presetSubtype="3"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strips(upRight)">
                                      <p:cBhvr>
                                        <p:cTn id="23" dur="500"/>
                                        <p:tgtEl>
                                          <p:spTgt spid="15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3500"/>
                            </p:stCondLst>
                            <p:childTnLst>
                              <p:par>
                                <p:cTn id="29" presetID="22" presetClass="entr" presetSubtype="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xmlns=""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xmlns=""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xmlns=""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xmlns="" id="{A33B9BBA-A845-6D4E-86B2-BC5A90630F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xmlns="" id="{81EAE190-3DBC-8B46-A7EE-101EAD43B524}"/>
              </a:ext>
            </a:extLst>
          </p:cNvPr>
          <p:cNvGrpSpPr/>
          <p:nvPr userDrawn="1"/>
        </p:nvGrpSpPr>
        <p:grpSpPr>
          <a:xfrm>
            <a:off x="226688" y="6572055"/>
            <a:ext cx="9280921" cy="144114"/>
            <a:chOff x="226688" y="6572055"/>
            <a:chExt cx="9280921" cy="144114"/>
          </a:xfrm>
        </p:grpSpPr>
        <p:pic>
          <p:nvPicPr>
            <p:cNvPr id="224" name="Picture 223" descr="at.png">
              <a:extLst>
                <a:ext uri="{FF2B5EF4-FFF2-40B4-BE49-F238E27FC236}">
                  <a16:creationId xmlns:a16="http://schemas.microsoft.com/office/drawing/2014/main" xmlns=""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xmlns=""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xmlns=""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xmlns=""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xmlns=""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xmlns=""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xmlns=""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xmlns=""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xmlns=""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xmlns=""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xmlns=""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xmlns=""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xmlns=""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xmlns=""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xmlns=""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xmlns=""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xmlns=""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xmlns=""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xmlns=""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xmlns=""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xmlns=""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xmlns=""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xmlns=""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xmlns="" id="{B6468480-DF52-2445-9C28-D09A22CAFFCE}"/>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xmlns=""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77932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821267" y="1673225"/>
            <a:ext cx="518583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6210297" y="1673225"/>
            <a:ext cx="5184000"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5497" y="1666800"/>
            <a:ext cx="5193600"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smtClean="0"/>
              <a:t>Edit Master text styles</a:t>
            </a:r>
          </a:p>
        </p:txBody>
      </p:sp>
      <p:sp>
        <p:nvSpPr>
          <p:cNvPr id="5" name="Text Placeholder 4"/>
          <p:cNvSpPr>
            <a:spLocks noGrp="1"/>
          </p:cNvSpPr>
          <p:nvPr>
            <p:ph type="body" sz="quarter" idx="3"/>
          </p:nvPr>
        </p:nvSpPr>
        <p:spPr>
          <a:xfrm>
            <a:off x="6193367" y="1666875"/>
            <a:ext cx="5195221"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smtClean="0"/>
              <a:t>Edit Master text styles</a:t>
            </a:r>
          </a:p>
        </p:txBody>
      </p:sp>
      <p:sp>
        <p:nvSpPr>
          <p:cNvPr id="6" name="Content Placeholder 5"/>
          <p:cNvSpPr>
            <a:spLocks noGrp="1"/>
          </p:cNvSpPr>
          <p:nvPr>
            <p:ph sz="quarter" idx="4"/>
          </p:nvPr>
        </p:nvSpPr>
        <p:spPr>
          <a:xfrm>
            <a:off x="6193368" y="2174877"/>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825600" y="2174402"/>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90782" y="214287"/>
            <a:ext cx="9566461" cy="543675"/>
          </a:xfrm>
        </p:spPr>
        <p:txBody>
          <a:bodyPr/>
          <a:lstStyle/>
          <a:p>
            <a:r>
              <a:rPr lang="en-US" noProof="0" smtClean="0"/>
              <a:t>Click to edit Master title style</a:t>
            </a:r>
            <a:endParaRPr lang="en-GB" noProof="0"/>
          </a:p>
        </p:txBody>
      </p:sp>
    </p:spTree>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8" y="1666877"/>
            <a:ext cx="6625167" cy="4324351"/>
          </a:xfrm>
        </p:spPr>
        <p:txBody>
          <a:bodyPr/>
          <a:lstStyle>
            <a:lvl1pPr>
              <a:defRPr sz="1867"/>
            </a:lvl1pPr>
            <a:lvl2pPr>
              <a:defRPr sz="1867"/>
            </a:lvl2pPr>
            <a:lvl3pPr>
              <a:defRPr sz="1867"/>
            </a:lvl3pPr>
            <a:lvl4pPr>
              <a:defRPr sz="1867"/>
            </a:lvl4pPr>
            <a:lvl5pPr>
              <a:defRPr sz="1867"/>
            </a:lvl5pPr>
            <a:lvl6pPr>
              <a:defRPr sz="2667"/>
            </a:lvl6pPr>
            <a:lvl7pPr>
              <a:defRPr sz="2667"/>
            </a:lvl7pPr>
            <a:lvl8pPr>
              <a:defRPr sz="2667"/>
            </a:lvl8pPr>
            <a:lvl9pPr>
              <a:defRPr sz="2667"/>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825500" y="1666802"/>
            <a:ext cx="3795184" cy="43243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smtClean="0"/>
              <a:t>Edit Master text styles</a:t>
            </a:r>
          </a:p>
        </p:txBody>
      </p:sp>
      <p:sp>
        <p:nvSpPr>
          <p:cNvPr id="5" name="Title 1"/>
          <p:cNvSpPr>
            <a:spLocks noGrp="1"/>
          </p:cNvSpPr>
          <p:nvPr>
            <p:ph type="title"/>
          </p:nvPr>
        </p:nvSpPr>
        <p:spPr>
          <a:xfrm>
            <a:off x="190782" y="214287"/>
            <a:ext cx="9566461" cy="543675"/>
          </a:xfrm>
        </p:spPr>
        <p:txBody>
          <a:bodyPr/>
          <a:lstStyle/>
          <a:p>
            <a:r>
              <a:rPr lang="en-US" noProof="0" smtClean="0"/>
              <a:t>Click to edit Master title style</a:t>
            </a:r>
            <a:endParaRPr lang="en-GB" noProof="0"/>
          </a:p>
        </p:txBody>
      </p:sp>
    </p:spTree>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6000" y="4997210"/>
            <a:ext cx="7910400" cy="379656"/>
          </a:xfrm>
        </p:spPr>
        <p:txBody>
          <a:bodyPr anchor="b"/>
          <a:lstStyle>
            <a:lvl1pPr algn="l">
              <a:defRPr sz="1867"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2135716" y="1666875"/>
            <a:ext cx="7909984" cy="3390901"/>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GB" dirty="0"/>
          </a:p>
        </p:txBody>
      </p:sp>
      <p:sp>
        <p:nvSpPr>
          <p:cNvPr id="4" name="Text Placeholder 3"/>
          <p:cNvSpPr>
            <a:spLocks noGrp="1"/>
          </p:cNvSpPr>
          <p:nvPr>
            <p:ph type="body" sz="half" idx="2"/>
          </p:nvPr>
        </p:nvSpPr>
        <p:spPr>
          <a:xfrm>
            <a:off x="2136000" y="5372102"/>
            <a:ext cx="7910400" cy="61912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smtClean="0"/>
              <a:t>Edit Master text styles</a:t>
            </a:r>
          </a:p>
        </p:txBody>
      </p:sp>
    </p:spTree>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Footer Placeholder 11"/>
          <p:cNvSpPr txBox="1">
            <a:spLocks/>
          </p:cNvSpPr>
          <p:nvPr userDrawn="1"/>
        </p:nvSpPr>
        <p:spPr>
          <a:xfrm>
            <a:off x="3950388" y="6308257"/>
            <a:ext cx="4591883" cy="230657"/>
          </a:xfrm>
          <a:prstGeom prst="rect">
            <a:avLst/>
          </a:prstGeom>
        </p:spPr>
        <p:txBody>
          <a:bodyPr vert="horz" lIns="108000" tIns="0" rIns="0" bIns="0" rtlCol="0" anchor="b" anchorCtr="0">
            <a:noAutofit/>
          </a:bodyPr>
          <a:lstStyle>
            <a:lvl1pPr algn="l">
              <a:defRPr sz="800" b="1" cap="all" baseline="0">
                <a:solidFill>
                  <a:srgbClr val="064E83"/>
                </a:solidFill>
              </a:defRPr>
            </a:lvl1pPr>
          </a:lstStyle>
          <a:p>
            <a:pPr defTabSz="457189" eaLnBrk="1" fontAlgn="auto" hangingPunct="1">
              <a:spcBef>
                <a:spcPts val="0"/>
              </a:spcBef>
              <a:spcAft>
                <a:spcPts val="0"/>
              </a:spcAft>
              <a:defRPr/>
            </a:pPr>
            <a:r>
              <a:rPr lang="en-US" sz="800">
                <a:latin typeface="Verdana"/>
                <a:ea typeface=""/>
              </a:rPr>
              <a:t>European Centre for Medium-Range Weather Forecasts</a:t>
            </a:r>
            <a:endParaRPr lang="en-US" sz="800" dirty="0">
              <a:latin typeface="Verdana"/>
              <a:ea typeface=""/>
            </a:endParaRPr>
          </a:p>
        </p:txBody>
      </p:sp>
      <p:pic>
        <p:nvPicPr>
          <p:cNvPr id="13" name="Picture 12" descr="ECMWF_Master_Logo_RGB_nostrap.png"/>
          <p:cNvPicPr>
            <a:picLocks noChangeAspect="1"/>
          </p:cNvPicPr>
          <p:nvPr userDrawn="1"/>
        </p:nvPicPr>
        <p:blipFill>
          <a:blip r:embed="rId2"/>
          <a:stretch>
            <a:fillRect/>
          </a:stretch>
        </p:blipFill>
        <p:spPr>
          <a:xfrm>
            <a:off x="2160565" y="6308257"/>
            <a:ext cx="1789825" cy="230657"/>
          </a:xfrm>
          <a:prstGeom prst="rect">
            <a:avLst/>
          </a:prstGeom>
        </p:spPr>
      </p:pic>
      <p:sp>
        <p:nvSpPr>
          <p:cNvPr id="9" name="Title 8"/>
          <p:cNvSpPr>
            <a:spLocks noGrp="1"/>
          </p:cNvSpPr>
          <p:nvPr>
            <p:ph type="title"/>
          </p:nvPr>
        </p:nvSpPr>
        <p:spPr>
          <a:xfrm>
            <a:off x="2160565" y="318964"/>
            <a:ext cx="7871649" cy="451405"/>
          </a:xfrm>
          <a:prstGeom prst="rect">
            <a:avLst/>
          </a:prstGeom>
        </p:spPr>
        <p:txBody>
          <a:bodyPr lIns="0" tIns="0" rIns="0" bIns="0"/>
          <a:lstStyle>
            <a:lvl1pPr>
              <a:defRPr>
                <a:solidFill>
                  <a:srgbClr val="064E83"/>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2160563" y="936000"/>
            <a:ext cx="7871651" cy="4986000"/>
          </a:xfrm>
          <a:prstGeom prst="rect">
            <a:avLst/>
          </a:prstGeom>
        </p:spPr>
        <p:txBody>
          <a:bodyPr lIns="0" tIns="0" rIns="0" bIns="0"/>
          <a:lstStyle>
            <a:lvl1pPr marL="0" indent="-179996">
              <a:lnSpc>
                <a:spcPts val="2200"/>
              </a:lnSpc>
              <a:spcBef>
                <a:spcPts val="1100"/>
              </a:spcBef>
              <a:buClr>
                <a:srgbClr val="064E83"/>
              </a:buClr>
              <a:defRPr sz="1800">
                <a:solidFill>
                  <a:schemeClr val="tx1"/>
                </a:solidFill>
              </a:defRPr>
            </a:lvl1pPr>
            <a:lvl2pPr marL="629984" indent="-269993">
              <a:lnSpc>
                <a:spcPts val="2000"/>
              </a:lnSpc>
              <a:spcBef>
                <a:spcPts val="1000"/>
              </a:spcBef>
              <a:buClr>
                <a:srgbClr val="064E83"/>
              </a:buClr>
              <a:defRPr sz="1600">
                <a:solidFill>
                  <a:schemeClr val="tx1"/>
                </a:solidFill>
              </a:defRPr>
            </a:lvl2pPr>
            <a:lvl3pPr marL="989975" indent="-269993">
              <a:lnSpc>
                <a:spcPts val="1800"/>
              </a:lnSpc>
              <a:spcBef>
                <a:spcPts val="900"/>
              </a:spcBef>
              <a:buClr>
                <a:srgbClr val="064E83"/>
              </a:buClr>
              <a:defRPr sz="1400">
                <a:solidFill>
                  <a:schemeClr val="tx1"/>
                </a:solidFill>
              </a:defRPr>
            </a:lvl3pPr>
            <a:lvl4pPr marL="1349966" indent="-269993">
              <a:lnSpc>
                <a:spcPts val="1600"/>
              </a:lnSpc>
              <a:spcBef>
                <a:spcPts val="800"/>
              </a:spcBef>
              <a:buClr>
                <a:srgbClr val="064E83"/>
              </a:buClr>
              <a:defRPr sz="1200">
                <a:solidFill>
                  <a:schemeClr val="tx1"/>
                </a:solidFill>
              </a:defRPr>
            </a:lvl4pPr>
            <a:lvl5pPr marL="1709957" indent="-269993">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2" y="6308255"/>
            <a:ext cx="2159787" cy="216000"/>
          </a:xfrm>
          <a:prstGeom prst="rect">
            <a:avLst/>
          </a:prstGeom>
        </p:spPr>
        <p:txBody>
          <a:bodyPr lIns="0" tIns="0" rIns="0" bIns="0" anchor="b" anchorCtr="0"/>
          <a:lstStyle>
            <a:lvl1pPr algn="ctr">
              <a:defRPr sz="900" b="1">
                <a:solidFill>
                  <a:srgbClr val="064E83"/>
                </a:solidFill>
              </a:defRPr>
            </a:lvl1pPr>
          </a:lstStyle>
          <a:p>
            <a:pPr eaLnBrk="1" hangingPunct="1"/>
            <a:fld id="{6B3B0B0F-E794-1244-9699-107C60B9C23A}" type="slidenum">
              <a:rPr lang="en-US" smtClean="0">
                <a:latin typeface="Verdana" pitchFamily="34" charset="0"/>
                <a:ea typeface=""/>
              </a:rPr>
              <a:pPr eaLnBrk="1" hangingPunct="1"/>
              <a:t>‹#›</a:t>
            </a:fld>
            <a:endParaRPr lang="en-US" dirty="0">
              <a:latin typeface="Verdana" pitchFamily="34" charset="0"/>
              <a:ea typeface=""/>
            </a:endParaRP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spd="slow" advClick="0">
    <p:wip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478355" indent="-36405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hat we do">
    <p:spTree>
      <p:nvGrpSpPr>
        <p:cNvPr id="1" name=""/>
        <p:cNvGrpSpPr/>
        <p:nvPr/>
      </p:nvGrpSpPr>
      <p:grpSpPr>
        <a:xfrm>
          <a:off x="0" y="0"/>
          <a:ext cx="0" cy="0"/>
          <a:chOff x="0" y="0"/>
          <a:chExt cx="0" cy="0"/>
        </a:xfrm>
      </p:grpSpPr>
      <p:sp>
        <p:nvSpPr>
          <p:cNvPr id="11" name="Picture Placeholder 2"/>
          <p:cNvSpPr>
            <a:spLocks noGrp="1" noChangeAspect="1"/>
          </p:cNvSpPr>
          <p:nvPr>
            <p:ph type="pic" sz="quarter" idx="23"/>
          </p:nvPr>
        </p:nvSpPr>
        <p:spPr>
          <a:xfrm>
            <a:off x="479155" y="1978893"/>
            <a:ext cx="4557549" cy="4155281"/>
          </a:xfrm>
        </p:spPr>
        <p:txBody>
          <a:bodyPr anchor="t"/>
          <a:lstStyle>
            <a:lvl1pPr marL="0" indent="0" algn="ctr">
              <a:buNone/>
              <a:defRPr/>
            </a:lvl1pPr>
          </a:lstStyle>
          <a:p>
            <a:r>
              <a:rPr lang="en-US" dirty="0" smtClean="0"/>
              <a:t>Drag picture to placeholder or click icon to add</a:t>
            </a:r>
            <a:endParaRPr lang="id-ID"/>
          </a:p>
        </p:txBody>
      </p:sp>
    </p:spTree>
    <p:extLst/>
  </p:cSld>
  <p:clrMapOvr>
    <a:masterClrMapping/>
  </p:clrMapOvr>
  <p:transition spd="slow" advClick="0">
    <p:wip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aster Slide 1">
    <p:spTree>
      <p:nvGrpSpPr>
        <p:cNvPr id="1" name=""/>
        <p:cNvGrpSpPr/>
        <p:nvPr/>
      </p:nvGrpSpPr>
      <p:grpSpPr>
        <a:xfrm>
          <a:off x="0" y="0"/>
          <a:ext cx="0" cy="0"/>
          <a:chOff x="0" y="0"/>
          <a:chExt cx="0" cy="0"/>
        </a:xfrm>
      </p:grpSpPr>
    </p:spTree>
    <p:extLst/>
  </p:cSld>
  <p:clrMapOvr>
    <a:masterClrMapping/>
  </p:clrMapOvr>
  <p:transition spd="slow" advClick="0">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xmlns=""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xmlns="" id="{4CCAF8EA-1D76-424C-ACE1-069FB50A35DC}"/>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xmlns="" id="{5812556C-035F-674D-8E77-65829009A76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C9ADEF53-156F-E846-A65A-2C73BD6E8D1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996000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No Footer 2">
    <p:spTree>
      <p:nvGrpSpPr>
        <p:cNvPr id="1" name=""/>
        <p:cNvGrpSpPr/>
        <p:nvPr/>
      </p:nvGrpSpPr>
      <p:grpSpPr>
        <a:xfrm>
          <a:off x="0" y="0"/>
          <a:ext cx="0" cy="0"/>
          <a:chOff x="0" y="0"/>
          <a:chExt cx="0" cy="0"/>
        </a:xfrm>
      </p:grpSpPr>
    </p:spTree>
    <p:extLst/>
  </p:cSld>
  <p:clrMapOvr>
    <a:masterClrMapping/>
  </p:clrMapOvr>
  <p:transition spd="slow" advClick="0">
    <p:wip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Tree>
    <p:extLst/>
  </p:cSld>
  <p:clrMapOvr>
    <a:masterClrMapping/>
  </p:clrMapOvr>
  <p:transition spd="slow" advClick="0">
    <p:wip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Tree>
    <p:extLst/>
  </p:cSld>
  <p:clrMapOvr>
    <a:masterClrMapping/>
  </p:clrMapOvr>
  <p:transition spd="slow" advClick="0">
    <p:wip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cSld>
  <p:clrMapOvr>
    <a:masterClrMapping/>
  </p:clrMapOvr>
  <p:transition spd="slow" advClick="0">
    <p:wip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noChangeAspect="1"/>
          </p:cNvSpPr>
          <p:nvPr>
            <p:ph type="pic" sz="quarter" idx="13"/>
          </p:nvPr>
        </p:nvSpPr>
        <p:spPr>
          <a:xfrm>
            <a:off x="-1588" y="0"/>
            <a:ext cx="12192000" cy="6858000"/>
          </a:xfrm>
          <a:effectLst/>
        </p:spPr>
        <p:txBody>
          <a:bodyPr>
            <a:normAutofit/>
          </a:bodyPr>
          <a:lstStyle>
            <a:lvl1pPr marL="0" indent="0">
              <a:buNone/>
              <a:defRPr sz="2133">
                <a:ln>
                  <a:noFill/>
                </a:ln>
                <a:solidFill>
                  <a:schemeClr val="bg1">
                    <a:lumMod val="85000"/>
                  </a:schemeClr>
                </a:solidFill>
              </a:defRPr>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am-Support">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1368186" y="1603015"/>
            <a:ext cx="1259943" cy="1258811"/>
          </a:xfrm>
          <a:prstGeom prst="ellipse">
            <a:avLst/>
          </a:prstGeom>
        </p:spPr>
        <p:txBody>
          <a:bodyPr>
            <a:noAutofit/>
          </a:bodyPr>
          <a:lstStyle>
            <a:lvl1pPr marL="0" indent="0">
              <a:lnSpc>
                <a:spcPct val="130000"/>
              </a:lnSpc>
              <a:buNone/>
              <a:defRPr sz="1200" baseline="0"/>
            </a:lvl1pPr>
          </a:lstStyle>
          <a:p>
            <a:r>
              <a:rPr lang="en-US" dirty="0" smtClean="0"/>
              <a:t>Drag  Your Picture Here</a:t>
            </a:r>
            <a:endParaRPr lang="en-US" dirty="0"/>
          </a:p>
        </p:txBody>
      </p:sp>
      <p:sp>
        <p:nvSpPr>
          <p:cNvPr id="75" name="Picture Placeholder 13"/>
          <p:cNvSpPr>
            <a:spLocks noGrp="1" noChangeAspect="1"/>
          </p:cNvSpPr>
          <p:nvPr>
            <p:ph type="pic" sz="quarter" idx="11" hasCustomPrompt="1"/>
          </p:nvPr>
        </p:nvSpPr>
        <p:spPr>
          <a:xfrm>
            <a:off x="4134553" y="1592553"/>
            <a:ext cx="1259943" cy="1258811"/>
          </a:xfrm>
          <a:prstGeom prst="ellipse">
            <a:avLst/>
          </a:prstGeom>
        </p:spPr>
        <p:txBody>
          <a:bodyPr>
            <a:normAutofit/>
          </a:bodyPr>
          <a:lstStyle>
            <a:lvl1pPr marL="0" indent="0">
              <a:lnSpc>
                <a:spcPct val="130000"/>
              </a:lnSpc>
              <a:buNone/>
              <a:defRPr sz="1200"/>
            </a:lvl1pPr>
          </a:lstStyle>
          <a:p>
            <a:r>
              <a:rPr lang="en-US" dirty="0" smtClean="0"/>
              <a:t>Drag  Your Picture Here</a:t>
            </a:r>
            <a:endParaRPr lang="en-US" dirty="0"/>
          </a:p>
        </p:txBody>
      </p:sp>
      <p:sp>
        <p:nvSpPr>
          <p:cNvPr id="76" name="Picture Placeholder 13"/>
          <p:cNvSpPr>
            <a:spLocks noGrp="1" noChangeAspect="1"/>
          </p:cNvSpPr>
          <p:nvPr>
            <p:ph type="pic" sz="quarter" idx="12" hasCustomPrompt="1"/>
          </p:nvPr>
        </p:nvSpPr>
        <p:spPr>
          <a:xfrm>
            <a:off x="6840009" y="1609007"/>
            <a:ext cx="1259943" cy="1258811"/>
          </a:xfrm>
          <a:prstGeom prst="ellipse">
            <a:avLst/>
          </a:prstGeom>
        </p:spPr>
        <p:txBody>
          <a:bodyPr>
            <a:normAutofit/>
          </a:bodyPr>
          <a:lstStyle>
            <a:lvl1pPr marL="0" marR="0" indent="0" algn="l" defTabSz="911693" rtl="0" eaLnBrk="1" fontAlgn="auto" latinLnBrk="0" hangingPunct="1">
              <a:lnSpc>
                <a:spcPct val="130000"/>
              </a:lnSpc>
              <a:spcBef>
                <a:spcPts val="1000"/>
              </a:spcBef>
              <a:spcAft>
                <a:spcPts val="0"/>
              </a:spcAft>
              <a:buClrTx/>
              <a:buSzTx/>
              <a:buFont typeface="Arial" panose="020B0604020202020204" pitchFamily="34" charset="0"/>
              <a:buNone/>
              <a:tabLst/>
              <a:defRPr sz="1200"/>
            </a:lvl1pPr>
          </a:lstStyle>
          <a:p>
            <a:r>
              <a:rPr lang="en-US" dirty="0" smtClean="0"/>
              <a:t>Drag  Your Picture Here</a:t>
            </a:r>
          </a:p>
          <a:p>
            <a:endParaRPr lang="en-US" dirty="0"/>
          </a:p>
        </p:txBody>
      </p:sp>
      <p:sp>
        <p:nvSpPr>
          <p:cNvPr id="77" name="Picture Placeholder 13"/>
          <p:cNvSpPr>
            <a:spLocks noGrp="1" noChangeAspect="1"/>
          </p:cNvSpPr>
          <p:nvPr>
            <p:ph type="pic" sz="quarter" idx="13" hasCustomPrompt="1"/>
          </p:nvPr>
        </p:nvSpPr>
        <p:spPr>
          <a:xfrm>
            <a:off x="9564349" y="1609007"/>
            <a:ext cx="1259943" cy="1258811"/>
          </a:xfrm>
          <a:prstGeom prst="ellipse">
            <a:avLst/>
          </a:prstGeom>
        </p:spPr>
        <p:txBody>
          <a:bodyPr>
            <a:normAutofit/>
          </a:bodyPr>
          <a:lstStyle>
            <a:lvl1pPr marL="0" marR="0" indent="0" algn="l" defTabSz="911693" rtl="0" eaLnBrk="1" fontAlgn="auto" latinLnBrk="0" hangingPunct="1">
              <a:lnSpc>
                <a:spcPct val="130000"/>
              </a:lnSpc>
              <a:spcBef>
                <a:spcPts val="1000"/>
              </a:spcBef>
              <a:spcAft>
                <a:spcPts val="0"/>
              </a:spcAft>
              <a:buClrTx/>
              <a:buSzTx/>
              <a:buFont typeface="Arial" panose="020B0604020202020204" pitchFamily="34" charset="0"/>
              <a:buNone/>
              <a:tabLst/>
              <a:defRPr sz="1200"/>
            </a:lvl1pPr>
          </a:lstStyle>
          <a:p>
            <a:r>
              <a:rPr lang="en-US" dirty="0" smtClean="0"/>
              <a:t>Drag  Your Picture Here</a:t>
            </a:r>
          </a:p>
          <a:p>
            <a:endParaRPr lang="en-US" dirty="0"/>
          </a:p>
        </p:txBody>
      </p:sp>
      <p:sp>
        <p:nvSpPr>
          <p:cNvPr id="78" name="Picture Placeholder 13"/>
          <p:cNvSpPr>
            <a:spLocks noGrp="1" noChangeAspect="1"/>
          </p:cNvSpPr>
          <p:nvPr>
            <p:ph type="pic" sz="quarter" idx="14" hasCustomPrompt="1"/>
          </p:nvPr>
        </p:nvSpPr>
        <p:spPr>
          <a:xfrm>
            <a:off x="8214278" y="4054257"/>
            <a:ext cx="1259943" cy="1258811"/>
          </a:xfrm>
          <a:prstGeom prst="ellipse">
            <a:avLst/>
          </a:prstGeom>
        </p:spPr>
        <p:txBody>
          <a:bodyPr>
            <a:normAutofit/>
          </a:bodyPr>
          <a:lstStyle>
            <a:lvl1pPr>
              <a:lnSpc>
                <a:spcPct val="130000"/>
              </a:lnSpc>
              <a:defRPr sz="1200"/>
            </a:lvl1pPr>
          </a:lstStyle>
          <a:p>
            <a:r>
              <a:rPr lang="en-US" dirty="0" smtClean="0"/>
              <a:t>Drag  Your Picture Here</a:t>
            </a:r>
            <a:endParaRPr lang="en-US" dirty="0"/>
          </a:p>
        </p:txBody>
      </p:sp>
      <p:sp>
        <p:nvSpPr>
          <p:cNvPr id="79" name="Picture Placeholder 13"/>
          <p:cNvSpPr>
            <a:spLocks noGrp="1" noChangeAspect="1"/>
          </p:cNvSpPr>
          <p:nvPr>
            <p:ph type="pic" sz="quarter" idx="15" hasCustomPrompt="1"/>
          </p:nvPr>
        </p:nvSpPr>
        <p:spPr>
          <a:xfrm>
            <a:off x="5499557" y="4054257"/>
            <a:ext cx="1259943" cy="1258811"/>
          </a:xfrm>
          <a:prstGeom prst="ellipse">
            <a:avLst/>
          </a:prstGeom>
        </p:spPr>
        <p:txBody>
          <a:bodyPr>
            <a:normAutofit/>
          </a:bodyPr>
          <a:lstStyle>
            <a:lvl1pPr marL="0" marR="0" indent="0" algn="l" defTabSz="911693" rtl="0" eaLnBrk="1" fontAlgn="auto" latinLnBrk="0" hangingPunct="1">
              <a:lnSpc>
                <a:spcPct val="130000"/>
              </a:lnSpc>
              <a:spcBef>
                <a:spcPts val="1000"/>
              </a:spcBef>
              <a:spcAft>
                <a:spcPts val="0"/>
              </a:spcAft>
              <a:buClrTx/>
              <a:buSzTx/>
              <a:buFont typeface="Arial" panose="020B0604020202020204" pitchFamily="34" charset="0"/>
              <a:buNone/>
              <a:tabLst/>
              <a:defRPr sz="1200"/>
            </a:lvl1pPr>
          </a:lstStyle>
          <a:p>
            <a:r>
              <a:rPr lang="en-US" dirty="0" smtClean="0"/>
              <a:t>Drag  Your Picture Here</a:t>
            </a:r>
          </a:p>
          <a:p>
            <a:endParaRPr lang="en-US" dirty="0"/>
          </a:p>
        </p:txBody>
      </p:sp>
      <p:sp>
        <p:nvSpPr>
          <p:cNvPr id="80" name="Picture Placeholder 13"/>
          <p:cNvSpPr>
            <a:spLocks noGrp="1" noChangeAspect="1"/>
          </p:cNvSpPr>
          <p:nvPr>
            <p:ph type="pic" sz="quarter" idx="16" hasCustomPrompt="1"/>
          </p:nvPr>
        </p:nvSpPr>
        <p:spPr>
          <a:xfrm>
            <a:off x="2756094" y="4040047"/>
            <a:ext cx="1259943" cy="1258811"/>
          </a:xfrm>
          <a:prstGeom prst="ellipse">
            <a:avLst/>
          </a:prstGeom>
        </p:spPr>
        <p:txBody>
          <a:bodyPr>
            <a:normAutofit/>
          </a:bodyPr>
          <a:lstStyle>
            <a:lvl1pPr marL="0" marR="0" indent="0" algn="l" defTabSz="911693" rtl="0" eaLnBrk="1" fontAlgn="auto" latinLnBrk="0" hangingPunct="1">
              <a:lnSpc>
                <a:spcPct val="130000"/>
              </a:lnSpc>
              <a:spcBef>
                <a:spcPts val="1000"/>
              </a:spcBef>
              <a:spcAft>
                <a:spcPts val="0"/>
              </a:spcAft>
              <a:buClrTx/>
              <a:buSzTx/>
              <a:buFont typeface="Arial" panose="020B0604020202020204" pitchFamily="34" charset="0"/>
              <a:buNone/>
              <a:tabLst/>
              <a:defRPr sz="1200"/>
            </a:lvl1pPr>
          </a:lstStyle>
          <a:p>
            <a:r>
              <a:rPr lang="en-US" dirty="0" smtClean="0"/>
              <a:t>Drag  Your Picture Here</a:t>
            </a:r>
          </a:p>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9" name="Picture Placeholder 8"/>
          <p:cNvSpPr>
            <a:spLocks noGrp="1" noChangeAspect="1"/>
          </p:cNvSpPr>
          <p:nvPr>
            <p:ph type="pic" sz="quarter" idx="10"/>
          </p:nvPr>
        </p:nvSpPr>
        <p:spPr>
          <a:xfrm>
            <a:off x="0" y="1520505"/>
            <a:ext cx="12192000" cy="2838449"/>
          </a:xfrm>
        </p:spPr>
        <p:txBody>
          <a:bodyPr>
            <a:normAutofit/>
          </a:bodyPr>
          <a:lstStyle>
            <a:lvl1pPr marL="0" indent="0">
              <a:buNone/>
              <a:defRPr sz="2133">
                <a:solidFill>
                  <a:schemeClr val="bg1">
                    <a:lumMod val="75000"/>
                  </a:schemeClr>
                </a:solidFill>
              </a:defRPr>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11" name="Picture Placeholder 8"/>
          <p:cNvSpPr>
            <a:spLocks noGrp="1" noChangeAspect="1"/>
          </p:cNvSpPr>
          <p:nvPr>
            <p:ph type="pic" sz="quarter" idx="10"/>
          </p:nvPr>
        </p:nvSpPr>
        <p:spPr>
          <a:xfrm>
            <a:off x="0" y="1709885"/>
            <a:ext cx="12192000" cy="3158273"/>
          </a:xfrm>
        </p:spPr>
        <p:txBody>
          <a:bodyPr>
            <a:normAutofit/>
          </a:bodyPr>
          <a:lstStyle>
            <a:lvl1pPr marL="0" indent="0">
              <a:buNone/>
              <a:defRPr sz="2133">
                <a:solidFill>
                  <a:schemeClr val="bg1">
                    <a:lumMod val="75000"/>
                  </a:schemeClr>
                </a:solidFill>
              </a:defRPr>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Laptop Project">
    <p:spTree>
      <p:nvGrpSpPr>
        <p:cNvPr id="1" name=""/>
        <p:cNvGrpSpPr/>
        <p:nvPr/>
      </p:nvGrpSpPr>
      <p:grpSpPr>
        <a:xfrm>
          <a:off x="0" y="0"/>
          <a:ext cx="0" cy="0"/>
          <a:chOff x="0" y="0"/>
          <a:chExt cx="0" cy="0"/>
        </a:xfrm>
      </p:grpSpPr>
      <p:sp>
        <p:nvSpPr>
          <p:cNvPr id="14" name="Picture Placeholder 9"/>
          <p:cNvSpPr>
            <a:spLocks noGrp="1" noChangeAspect="1"/>
          </p:cNvSpPr>
          <p:nvPr>
            <p:ph type="pic" sz="quarter" idx="11"/>
          </p:nvPr>
        </p:nvSpPr>
        <p:spPr>
          <a:xfrm>
            <a:off x="1687365" y="2163533"/>
            <a:ext cx="4422647" cy="2769219"/>
          </a:xfrm>
        </p:spPr>
        <p:txBody>
          <a:bodyPr>
            <a:normAutofit/>
          </a:bodyPr>
          <a:lstStyle>
            <a:lvl1pPr marL="0" indent="0">
              <a:buNone/>
              <a:defRPr sz="1067">
                <a:solidFill>
                  <a:schemeClr val="tx1">
                    <a:lumMod val="50000"/>
                    <a:lumOff val="50000"/>
                  </a:schemeClr>
                </a:solidFill>
              </a:defRPr>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Mockup Laptop">
    <p:spTree>
      <p:nvGrpSpPr>
        <p:cNvPr id="1" name=""/>
        <p:cNvGrpSpPr/>
        <p:nvPr/>
      </p:nvGrpSpPr>
      <p:grpSpPr>
        <a:xfrm>
          <a:off x="0" y="0"/>
          <a:ext cx="0" cy="0"/>
          <a:chOff x="0" y="0"/>
          <a:chExt cx="0" cy="0"/>
        </a:xfrm>
      </p:grpSpPr>
      <p:sp>
        <p:nvSpPr>
          <p:cNvPr id="13" name="Picture Placeholder 9"/>
          <p:cNvSpPr>
            <a:spLocks noGrp="1" noChangeAspect="1"/>
          </p:cNvSpPr>
          <p:nvPr>
            <p:ph type="pic" sz="quarter" idx="11"/>
          </p:nvPr>
        </p:nvSpPr>
        <p:spPr>
          <a:xfrm>
            <a:off x="6711794" y="1876517"/>
            <a:ext cx="4339463" cy="2491083"/>
          </a:xfrm>
        </p:spPr>
        <p:txBody>
          <a:bodyPr>
            <a:normAutofit/>
          </a:bodyPr>
          <a:lstStyle>
            <a:lvl1pPr marL="0" indent="0">
              <a:buNone/>
              <a:defRPr sz="1067">
                <a:solidFill>
                  <a:schemeClr val="tx1">
                    <a:lumMod val="50000"/>
                    <a:lumOff val="50000"/>
                  </a:schemeClr>
                </a:solidFill>
              </a:defRPr>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xmlns=""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xmlns="" id="{98BCAF30-A127-1A48-9EAD-FDB4600F8163}"/>
              </a:ext>
            </a:extLst>
          </p:cNvPr>
          <p:cNvSpPr>
            <a:spLocks noGrp="1"/>
          </p:cNvSpPr>
          <p:nvPr>
            <p:ph idx="1" hasCustomPrompt="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xmlns="" id="{E7828C28-FB53-5144-86D3-7E4683BB90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52A3614A-6788-2248-B62D-2F242773399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7600AF9E-F5A2-B84E-85FF-0DE9991BB4EA}"/>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565711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Meet the Team">
    <p:spTree>
      <p:nvGrpSpPr>
        <p:cNvPr id="1" name=""/>
        <p:cNvGrpSpPr/>
        <p:nvPr/>
      </p:nvGrpSpPr>
      <p:grpSpPr>
        <a:xfrm>
          <a:off x="0" y="0"/>
          <a:ext cx="0" cy="0"/>
          <a:chOff x="0" y="0"/>
          <a:chExt cx="0" cy="0"/>
        </a:xfrm>
      </p:grpSpPr>
      <p:sp>
        <p:nvSpPr>
          <p:cNvPr id="23" name="Picture Placeholder 22"/>
          <p:cNvSpPr>
            <a:spLocks noGrp="1" noChangeAspect="1"/>
          </p:cNvSpPr>
          <p:nvPr>
            <p:ph type="pic" sz="quarter" idx="15"/>
          </p:nvPr>
        </p:nvSpPr>
        <p:spPr>
          <a:xfrm>
            <a:off x="1109428" y="1803400"/>
            <a:ext cx="2133600" cy="2133600"/>
          </a:xfrm>
          <a:prstGeom prst="ellipse">
            <a:avLst/>
          </a:prstGeom>
        </p:spPr>
        <p:txBody>
          <a:bodyPr>
            <a:normAutofit/>
          </a:bodyPr>
          <a:lstStyle>
            <a:lvl1pPr>
              <a:defRPr sz="1600"/>
            </a:lvl1pPr>
          </a:lstStyle>
          <a:p>
            <a:endParaRPr lang="en-US" dirty="0"/>
          </a:p>
        </p:txBody>
      </p:sp>
      <p:sp>
        <p:nvSpPr>
          <p:cNvPr id="18" name="Picture Placeholder 22"/>
          <p:cNvSpPr>
            <a:spLocks noGrp="1" noChangeAspect="1"/>
          </p:cNvSpPr>
          <p:nvPr>
            <p:ph type="pic" sz="quarter" idx="16"/>
          </p:nvPr>
        </p:nvSpPr>
        <p:spPr>
          <a:xfrm>
            <a:off x="3657600" y="1803400"/>
            <a:ext cx="2133600" cy="2133600"/>
          </a:xfrm>
          <a:prstGeom prst="ellipse">
            <a:avLst/>
          </a:prstGeom>
        </p:spPr>
        <p:txBody>
          <a:bodyPr>
            <a:normAutofit/>
          </a:bodyPr>
          <a:lstStyle>
            <a:lvl1pPr>
              <a:defRPr sz="1600"/>
            </a:lvl1pPr>
          </a:lstStyle>
          <a:p>
            <a:endParaRPr lang="en-US" dirty="0"/>
          </a:p>
        </p:txBody>
      </p:sp>
      <p:sp>
        <p:nvSpPr>
          <p:cNvPr id="19" name="Picture Placeholder 22"/>
          <p:cNvSpPr>
            <a:spLocks noGrp="1" noChangeAspect="1"/>
          </p:cNvSpPr>
          <p:nvPr>
            <p:ph type="pic" sz="quarter" idx="17"/>
          </p:nvPr>
        </p:nvSpPr>
        <p:spPr>
          <a:xfrm>
            <a:off x="6096000" y="1803400"/>
            <a:ext cx="2133600" cy="2133600"/>
          </a:xfrm>
          <a:prstGeom prst="ellipse">
            <a:avLst/>
          </a:prstGeom>
        </p:spPr>
        <p:txBody>
          <a:bodyPr>
            <a:normAutofit/>
          </a:bodyPr>
          <a:lstStyle>
            <a:lvl1pPr>
              <a:defRPr sz="1600"/>
            </a:lvl1pPr>
          </a:lstStyle>
          <a:p>
            <a:endParaRPr lang="en-US" dirty="0"/>
          </a:p>
        </p:txBody>
      </p:sp>
      <p:sp>
        <p:nvSpPr>
          <p:cNvPr id="20" name="Picture Placeholder 22"/>
          <p:cNvSpPr>
            <a:spLocks noGrp="1" noChangeAspect="1"/>
          </p:cNvSpPr>
          <p:nvPr>
            <p:ph type="pic" sz="quarter" idx="18"/>
          </p:nvPr>
        </p:nvSpPr>
        <p:spPr>
          <a:xfrm>
            <a:off x="8534400" y="1803400"/>
            <a:ext cx="2133600" cy="2133600"/>
          </a:xfrm>
          <a:prstGeom prst="ellipse">
            <a:avLst/>
          </a:prstGeom>
        </p:spPr>
        <p:txBody>
          <a:bodyPr>
            <a:normAutofit/>
          </a:bodyPr>
          <a:lstStyle>
            <a:lvl1pPr>
              <a:defRPr sz="1600"/>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23" name="Picture Placeholder 22"/>
          <p:cNvSpPr>
            <a:spLocks noGrp="1" noChangeAspect="1"/>
          </p:cNvSpPr>
          <p:nvPr>
            <p:ph type="pic" sz="quarter" idx="15"/>
          </p:nvPr>
        </p:nvSpPr>
        <p:spPr>
          <a:xfrm>
            <a:off x="5029200" y="1260656"/>
            <a:ext cx="2133600" cy="2133600"/>
          </a:xfrm>
          <a:prstGeom prst="ellipse">
            <a:avLst/>
          </a:prstGeom>
        </p:spPr>
        <p:txBody>
          <a:bodyPr>
            <a:normAutofit/>
          </a:bodyPr>
          <a:lstStyle>
            <a:lvl1pPr marL="0" indent="0">
              <a:buNone/>
              <a:defRPr sz="1600"/>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ur Clients">
    <p:spTree>
      <p:nvGrpSpPr>
        <p:cNvPr id="1" name=""/>
        <p:cNvGrpSpPr/>
        <p:nvPr/>
      </p:nvGrpSpPr>
      <p:grpSpPr>
        <a:xfrm>
          <a:off x="0" y="0"/>
          <a:ext cx="0" cy="0"/>
          <a:chOff x="0" y="0"/>
          <a:chExt cx="0" cy="0"/>
        </a:xfrm>
      </p:grpSpPr>
      <p:sp>
        <p:nvSpPr>
          <p:cNvPr id="11" name="Picture Placeholder 2"/>
          <p:cNvSpPr>
            <a:spLocks noGrp="1" noChangeAspect="1"/>
          </p:cNvSpPr>
          <p:nvPr>
            <p:ph type="pic" sz="quarter" idx="23"/>
          </p:nvPr>
        </p:nvSpPr>
        <p:spPr>
          <a:xfrm>
            <a:off x="11546" y="2195681"/>
            <a:ext cx="12191997" cy="2125087"/>
          </a:xfrm>
        </p:spPr>
        <p:txBody>
          <a:bodyPr anchor="t"/>
          <a:lstStyle>
            <a:lvl1pPr marL="0" indent="0" algn="ctr">
              <a:buNone/>
              <a:defRPr/>
            </a:lvl1pPr>
          </a:lstStyle>
          <a:p>
            <a:r>
              <a:rPr lang="en-US" dirty="0" smtClean="0"/>
              <a:t>Drag picture to placeholder or click icon to add</a:t>
            </a:r>
            <a:endParaRPr lang="id-ID"/>
          </a:p>
        </p:txBody>
      </p:sp>
    </p:spTree>
    <p:extLst/>
  </p:cSld>
  <p:clrMapOvr>
    <a:masterClrMapping/>
  </p:clrMapOvr>
  <p:transition spd="slow" advClick="0">
    <p:wip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hree Team">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0"/>
          </p:nvPr>
        </p:nvSpPr>
        <p:spPr>
          <a:xfrm>
            <a:off x="1198586" y="1779588"/>
            <a:ext cx="3206751" cy="3138488"/>
          </a:xfrm>
        </p:spPr>
        <p:txBody>
          <a:bodyPr>
            <a:normAutofit/>
          </a:bodyPr>
          <a:lstStyle>
            <a:lvl1pPr marL="0" indent="0">
              <a:buNone/>
              <a:defRPr sz="1600">
                <a:solidFill>
                  <a:schemeClr val="accent1"/>
                </a:solidFill>
              </a:defRPr>
            </a:lvl1pPr>
          </a:lstStyle>
          <a:p>
            <a:endParaRPr lang="id-ID" dirty="0"/>
          </a:p>
        </p:txBody>
      </p:sp>
      <p:sp>
        <p:nvSpPr>
          <p:cNvPr id="16" name="Picture Placeholder 14"/>
          <p:cNvSpPr>
            <a:spLocks noGrp="1" noChangeAspect="1"/>
          </p:cNvSpPr>
          <p:nvPr>
            <p:ph type="pic" sz="quarter" idx="11"/>
          </p:nvPr>
        </p:nvSpPr>
        <p:spPr>
          <a:xfrm>
            <a:off x="4500586" y="1779588"/>
            <a:ext cx="3206751" cy="3138488"/>
          </a:xfrm>
        </p:spPr>
        <p:txBody>
          <a:bodyPr>
            <a:normAutofit/>
          </a:bodyPr>
          <a:lstStyle>
            <a:lvl1pPr marL="0" indent="0">
              <a:buNone/>
              <a:defRPr sz="1600">
                <a:solidFill>
                  <a:schemeClr val="accent1"/>
                </a:solidFill>
              </a:defRPr>
            </a:lvl1pPr>
          </a:lstStyle>
          <a:p>
            <a:endParaRPr lang="id-ID" dirty="0"/>
          </a:p>
        </p:txBody>
      </p:sp>
      <p:sp>
        <p:nvSpPr>
          <p:cNvPr id="17" name="Picture Placeholder 14"/>
          <p:cNvSpPr>
            <a:spLocks noGrp="1" noChangeAspect="1"/>
          </p:cNvSpPr>
          <p:nvPr>
            <p:ph type="pic" sz="quarter" idx="12"/>
          </p:nvPr>
        </p:nvSpPr>
        <p:spPr>
          <a:xfrm>
            <a:off x="7815286" y="1784351"/>
            <a:ext cx="3206751" cy="3138488"/>
          </a:xfrm>
        </p:spPr>
        <p:txBody>
          <a:bodyPr>
            <a:normAutofit/>
          </a:bodyPr>
          <a:lstStyle>
            <a:lvl1pPr marL="0" indent="0">
              <a:buNone/>
              <a:defRPr sz="1600">
                <a:solidFill>
                  <a:schemeClr val="accent1"/>
                </a:solidFill>
              </a:defRPr>
            </a:lvl1pPr>
          </a:lstStyle>
          <a:p>
            <a:endParaRPr lang="id-ID" dirty="0"/>
          </a:p>
        </p:txBody>
      </p:sp>
    </p:spTree>
    <p:extLst/>
  </p:cSld>
  <p:clrMapOvr>
    <a:masterClrMapping/>
  </p:clrMapOvr>
  <p:transition spd="slow" advClick="0">
    <p:wip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am Individual">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0"/>
          </p:nvPr>
        </p:nvSpPr>
        <p:spPr>
          <a:xfrm>
            <a:off x="2084410" y="2000251"/>
            <a:ext cx="3206751" cy="3138488"/>
          </a:xfrm>
        </p:spPr>
        <p:txBody>
          <a:bodyPr>
            <a:normAutofit/>
          </a:bodyPr>
          <a:lstStyle>
            <a:lvl1pPr marL="0" indent="0">
              <a:buNone/>
              <a:defRPr sz="1600">
                <a:solidFill>
                  <a:schemeClr val="accent1"/>
                </a:solidFill>
              </a:defRPr>
            </a:lvl1pPr>
          </a:lstStyle>
          <a:p>
            <a:endParaRPr lang="id-ID" dirty="0"/>
          </a:p>
        </p:txBody>
      </p:sp>
    </p:spTree>
    <p:extLst/>
  </p:cSld>
  <p:clrMapOvr>
    <a:masterClrMapping/>
  </p:clrMapOvr>
  <p:transition spd="slow" advClick="0">
    <p:wip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offee Break">
    <p:spTree>
      <p:nvGrpSpPr>
        <p:cNvPr id="1" name=""/>
        <p:cNvGrpSpPr/>
        <p:nvPr/>
      </p:nvGrpSpPr>
      <p:grpSpPr>
        <a:xfrm>
          <a:off x="0" y="0"/>
          <a:ext cx="0" cy="0"/>
          <a:chOff x="0" y="0"/>
          <a:chExt cx="0" cy="0"/>
        </a:xfrm>
      </p:grpSpPr>
      <p:sp>
        <p:nvSpPr>
          <p:cNvPr id="9" name="Picture Placeholder 7"/>
          <p:cNvSpPr>
            <a:spLocks noGrp="1" noChangeAspect="1"/>
          </p:cNvSpPr>
          <p:nvPr>
            <p:ph type="pic" sz="quarter" idx="13"/>
          </p:nvPr>
        </p:nvSpPr>
        <p:spPr>
          <a:xfrm>
            <a:off x="0" y="0"/>
            <a:ext cx="12192000" cy="6858000"/>
          </a:xfrm>
        </p:spPr>
        <p:txBody>
          <a:bodyPr>
            <a:normAutofit/>
          </a:bodyPr>
          <a:lstStyle>
            <a:lvl1pPr marL="0" indent="0">
              <a:buNone/>
              <a:defRPr sz="1600">
                <a:solidFill>
                  <a:schemeClr val="bg2"/>
                </a:solidFill>
              </a:defRPr>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support-team">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3"/>
          </p:nvPr>
        </p:nvSpPr>
        <p:spPr>
          <a:xfrm>
            <a:off x="1255589" y="1692239"/>
            <a:ext cx="4030216" cy="3977968"/>
          </a:xfrm>
          <a:effectLst/>
        </p:spPr>
        <p:txBody>
          <a:bodyPr>
            <a:normAutofit/>
          </a:bodyPr>
          <a:lstStyle>
            <a:lvl1pPr marL="0" indent="0">
              <a:buNone/>
              <a:defRPr sz="2133">
                <a:ln>
                  <a:noFill/>
                </a:ln>
                <a:solidFill>
                  <a:schemeClr val="bg1">
                    <a:lumMod val="85000"/>
                  </a:schemeClr>
                </a:solidFill>
              </a:defRPr>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App Design 01">
    <p:spTree>
      <p:nvGrpSpPr>
        <p:cNvPr id="1" name=""/>
        <p:cNvGrpSpPr/>
        <p:nvPr/>
      </p:nvGrpSpPr>
      <p:grpSpPr>
        <a:xfrm>
          <a:off x="0" y="0"/>
          <a:ext cx="0" cy="0"/>
          <a:chOff x="0" y="0"/>
          <a:chExt cx="0" cy="0"/>
        </a:xfrm>
      </p:grpSpPr>
      <p:sp>
        <p:nvSpPr>
          <p:cNvPr id="23" name="Picture Placeholder 16"/>
          <p:cNvSpPr>
            <a:spLocks noGrp="1" noChangeAspect="1"/>
          </p:cNvSpPr>
          <p:nvPr userDrawn="1">
            <p:ph type="pic" sz="quarter" idx="13"/>
          </p:nvPr>
        </p:nvSpPr>
        <p:spPr>
          <a:xfrm>
            <a:off x="4303941" y="2557197"/>
            <a:ext cx="944871" cy="2572187"/>
          </a:xfrm>
        </p:spPr>
        <p:txBody>
          <a:bodyPr>
            <a:normAutofit/>
          </a:bodyPr>
          <a:lstStyle>
            <a:lvl1pPr marL="0" indent="0">
              <a:buNone/>
              <a:defRPr sz="667"/>
            </a:lvl1pPr>
          </a:lstStyle>
          <a:p>
            <a:endParaRPr lang="en-US" dirty="0"/>
          </a:p>
        </p:txBody>
      </p:sp>
      <p:sp>
        <p:nvSpPr>
          <p:cNvPr id="24" name="Picture Placeholder 16"/>
          <p:cNvSpPr>
            <a:spLocks noGrp="1" noChangeAspect="1"/>
          </p:cNvSpPr>
          <p:nvPr userDrawn="1">
            <p:ph type="pic" sz="quarter" idx="14"/>
          </p:nvPr>
        </p:nvSpPr>
        <p:spPr>
          <a:xfrm>
            <a:off x="1165189" y="2550145"/>
            <a:ext cx="896020" cy="2572188"/>
          </a:xfrm>
        </p:spPr>
        <p:txBody>
          <a:bodyPr>
            <a:normAutofit/>
          </a:bodyPr>
          <a:lstStyle>
            <a:lvl1pPr marL="0" indent="0">
              <a:buNone/>
              <a:defRPr sz="667"/>
            </a:lvl1pPr>
          </a:lstStyle>
          <a:p>
            <a:endParaRPr lang="en-US" dirty="0"/>
          </a:p>
        </p:txBody>
      </p:sp>
      <p:sp>
        <p:nvSpPr>
          <p:cNvPr id="25" name="Picture Placeholder 16"/>
          <p:cNvSpPr>
            <a:spLocks noGrp="1" noChangeAspect="1"/>
          </p:cNvSpPr>
          <p:nvPr>
            <p:ph type="pic" sz="quarter" idx="10"/>
          </p:nvPr>
        </p:nvSpPr>
        <p:spPr>
          <a:xfrm>
            <a:off x="2252868" y="2267919"/>
            <a:ext cx="1889744" cy="3369467"/>
          </a:xfrm>
        </p:spPr>
        <p:txBody>
          <a:bodyPr>
            <a:normAutofit/>
          </a:bodyPr>
          <a:lstStyle>
            <a:lvl1pPr marL="0" indent="0">
              <a:buNone/>
              <a:defRPr sz="667"/>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App Design 02">
    <p:spTree>
      <p:nvGrpSpPr>
        <p:cNvPr id="1" name=""/>
        <p:cNvGrpSpPr/>
        <p:nvPr/>
      </p:nvGrpSpPr>
      <p:grpSpPr>
        <a:xfrm>
          <a:off x="0" y="0"/>
          <a:ext cx="0" cy="0"/>
          <a:chOff x="0" y="0"/>
          <a:chExt cx="0" cy="0"/>
        </a:xfrm>
      </p:grpSpPr>
      <p:sp>
        <p:nvSpPr>
          <p:cNvPr id="26" name="Picture Placeholder 9"/>
          <p:cNvSpPr>
            <a:spLocks noGrp="1" noChangeAspect="1"/>
          </p:cNvSpPr>
          <p:nvPr>
            <p:ph type="pic" sz="quarter" idx="10"/>
          </p:nvPr>
        </p:nvSpPr>
        <p:spPr>
          <a:xfrm>
            <a:off x="2116472" y="2292714"/>
            <a:ext cx="1418177" cy="2544377"/>
          </a:xfrm>
        </p:spPr>
        <p:txBody>
          <a:bodyPr>
            <a:normAutofit/>
          </a:bodyPr>
          <a:lstStyle>
            <a:lvl1pPr marL="0" indent="0">
              <a:buNone/>
              <a:defRPr sz="1067">
                <a:solidFill>
                  <a:schemeClr val="tx1">
                    <a:lumMod val="50000"/>
                    <a:lumOff val="50000"/>
                  </a:schemeClr>
                </a:solidFill>
              </a:defRPr>
            </a:lvl1pPr>
          </a:lstStyle>
          <a:p>
            <a:endParaRPr lang="en-US" dirty="0"/>
          </a:p>
        </p:txBody>
      </p:sp>
      <p:sp>
        <p:nvSpPr>
          <p:cNvPr id="30" name="Picture Placeholder 9"/>
          <p:cNvSpPr>
            <a:spLocks noGrp="1" noChangeAspect="1"/>
          </p:cNvSpPr>
          <p:nvPr>
            <p:ph type="pic" sz="quarter" idx="11"/>
          </p:nvPr>
        </p:nvSpPr>
        <p:spPr>
          <a:xfrm>
            <a:off x="5401836" y="2292714"/>
            <a:ext cx="1418177" cy="2544377"/>
          </a:xfrm>
        </p:spPr>
        <p:txBody>
          <a:bodyPr>
            <a:normAutofit/>
          </a:bodyPr>
          <a:lstStyle>
            <a:lvl1pPr marL="0" indent="0">
              <a:buNone/>
              <a:defRPr sz="1067">
                <a:solidFill>
                  <a:schemeClr val="tx1">
                    <a:lumMod val="50000"/>
                    <a:lumOff val="50000"/>
                  </a:schemeClr>
                </a:solidFill>
              </a:defRPr>
            </a:lvl1pPr>
          </a:lstStyle>
          <a:p>
            <a:endParaRPr lang="en-US" dirty="0"/>
          </a:p>
        </p:txBody>
      </p:sp>
      <p:sp>
        <p:nvSpPr>
          <p:cNvPr id="34" name="Picture Placeholder 9"/>
          <p:cNvSpPr>
            <a:spLocks noGrp="1" noChangeAspect="1"/>
          </p:cNvSpPr>
          <p:nvPr>
            <p:ph type="pic" sz="quarter" idx="12"/>
          </p:nvPr>
        </p:nvSpPr>
        <p:spPr>
          <a:xfrm>
            <a:off x="8732070" y="2292714"/>
            <a:ext cx="1418177" cy="2544377"/>
          </a:xfrm>
        </p:spPr>
        <p:txBody>
          <a:bodyPr>
            <a:normAutofit/>
          </a:bodyPr>
          <a:lstStyle>
            <a:lvl1pPr marL="0" indent="0">
              <a:buNone/>
              <a:defRPr sz="1467">
                <a:solidFill>
                  <a:schemeClr val="tx1">
                    <a:lumMod val="50000"/>
                    <a:lumOff val="50000"/>
                  </a:schemeClr>
                </a:solidFill>
              </a:defRPr>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Mockup-dev2">
    <p:spTree>
      <p:nvGrpSpPr>
        <p:cNvPr id="1" name=""/>
        <p:cNvGrpSpPr/>
        <p:nvPr/>
      </p:nvGrpSpPr>
      <p:grpSpPr>
        <a:xfrm>
          <a:off x="0" y="0"/>
          <a:ext cx="0" cy="0"/>
          <a:chOff x="0" y="0"/>
          <a:chExt cx="0" cy="0"/>
        </a:xfrm>
      </p:grpSpPr>
      <p:sp>
        <p:nvSpPr>
          <p:cNvPr id="38" name="Picture Placeholder 16"/>
          <p:cNvSpPr>
            <a:spLocks noGrp="1" noChangeAspect="1"/>
          </p:cNvSpPr>
          <p:nvPr>
            <p:ph type="pic" sz="quarter" idx="13"/>
          </p:nvPr>
        </p:nvSpPr>
        <p:spPr>
          <a:xfrm>
            <a:off x="7036984" y="2394392"/>
            <a:ext cx="1006768" cy="2385051"/>
          </a:xfrm>
        </p:spPr>
        <p:txBody>
          <a:bodyPr>
            <a:normAutofit/>
          </a:bodyPr>
          <a:lstStyle>
            <a:lvl1pPr marL="0" indent="0">
              <a:buNone/>
              <a:defRPr sz="667"/>
            </a:lvl1pPr>
          </a:lstStyle>
          <a:p>
            <a:endParaRPr lang="en-US" dirty="0"/>
          </a:p>
        </p:txBody>
      </p:sp>
      <p:sp>
        <p:nvSpPr>
          <p:cNvPr id="39" name="Picture Placeholder 16"/>
          <p:cNvSpPr>
            <a:spLocks noGrp="1" noChangeAspect="1"/>
          </p:cNvSpPr>
          <p:nvPr>
            <p:ph type="pic" sz="quarter" idx="14"/>
          </p:nvPr>
        </p:nvSpPr>
        <p:spPr>
          <a:xfrm>
            <a:off x="4047895" y="2393725"/>
            <a:ext cx="920404" cy="2385051"/>
          </a:xfrm>
        </p:spPr>
        <p:txBody>
          <a:bodyPr>
            <a:normAutofit/>
          </a:bodyPr>
          <a:lstStyle>
            <a:lvl1pPr marL="0" indent="0">
              <a:buNone/>
              <a:defRPr sz="667"/>
            </a:lvl1pPr>
          </a:lstStyle>
          <a:p>
            <a:endParaRPr lang="en-US" dirty="0"/>
          </a:p>
        </p:txBody>
      </p:sp>
      <p:sp>
        <p:nvSpPr>
          <p:cNvPr id="25" name="Picture Placeholder 16"/>
          <p:cNvSpPr>
            <a:spLocks noGrp="1" noChangeAspect="1"/>
          </p:cNvSpPr>
          <p:nvPr>
            <p:ph type="pic" sz="quarter" idx="10"/>
          </p:nvPr>
        </p:nvSpPr>
        <p:spPr>
          <a:xfrm>
            <a:off x="5140484" y="2174793"/>
            <a:ext cx="1747045" cy="3114540"/>
          </a:xfrm>
        </p:spPr>
        <p:txBody>
          <a:bodyPr>
            <a:normAutofit/>
          </a:bodyPr>
          <a:lstStyle>
            <a:lvl1pPr marL="0" indent="0">
              <a:buNone/>
              <a:defRPr sz="667"/>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xmlns=""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xmlns="" id="{59A771E7-2D58-194C-A791-65ECD8AB5A13}"/>
              </a:ext>
            </a:extLst>
          </p:cNvPr>
          <p:cNvSpPr>
            <a:spLocks noGrp="1"/>
          </p:cNvSpPr>
          <p:nvPr>
            <p:ph idx="1" hasCustomPrompt="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xmlns="" id="{DD14AB66-7690-9640-BED0-3CA428314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5F6CB173-B6CB-ED4C-BB6E-B192CECEF95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2D9F7493-9E8F-AD4D-9552-63D05986B69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534812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Meet_the_team">
    <p:spTree>
      <p:nvGrpSpPr>
        <p:cNvPr id="1" name=""/>
        <p:cNvGrpSpPr/>
        <p:nvPr/>
      </p:nvGrpSpPr>
      <p:grpSpPr>
        <a:xfrm>
          <a:off x="0" y="0"/>
          <a:ext cx="0" cy="0"/>
          <a:chOff x="0" y="0"/>
          <a:chExt cx="0" cy="0"/>
        </a:xfrm>
      </p:grpSpPr>
      <p:sp>
        <p:nvSpPr>
          <p:cNvPr id="5" name="Picture Placeholder 22"/>
          <p:cNvSpPr>
            <a:spLocks noGrp="1" noChangeAspect="1"/>
          </p:cNvSpPr>
          <p:nvPr>
            <p:ph type="pic" sz="quarter" idx="14"/>
          </p:nvPr>
        </p:nvSpPr>
        <p:spPr>
          <a:xfrm>
            <a:off x="988506" y="1821026"/>
            <a:ext cx="1822449" cy="1824567"/>
          </a:xfrm>
        </p:spPr>
        <p:txBody>
          <a:bodyPr>
            <a:normAutofit/>
          </a:bodyPr>
          <a:lstStyle>
            <a:lvl1pPr marL="0" indent="0">
              <a:buNone/>
              <a:defRPr sz="1600">
                <a:solidFill>
                  <a:schemeClr val="bg1"/>
                </a:solidFill>
                <a:latin typeface="Lato Light"/>
                <a:cs typeface="Lato Light"/>
              </a:defRPr>
            </a:lvl1pPr>
          </a:lstStyle>
          <a:p>
            <a:endParaRPr lang="id-ID" dirty="0"/>
          </a:p>
        </p:txBody>
      </p:sp>
    </p:spTree>
    <p:extLst/>
  </p:cSld>
  <p:clrMapOvr>
    <a:masterClrMapping/>
  </p:clrMapOvr>
  <p:transition spd="slow" advClick="0">
    <p:wip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Meet_the_team1">
    <p:spTree>
      <p:nvGrpSpPr>
        <p:cNvPr id="1" name=""/>
        <p:cNvGrpSpPr/>
        <p:nvPr/>
      </p:nvGrpSpPr>
      <p:grpSpPr>
        <a:xfrm>
          <a:off x="0" y="0"/>
          <a:ext cx="0" cy="0"/>
          <a:chOff x="0" y="0"/>
          <a:chExt cx="0" cy="0"/>
        </a:xfrm>
      </p:grpSpPr>
      <p:sp>
        <p:nvSpPr>
          <p:cNvPr id="5" name="Picture Placeholder 22"/>
          <p:cNvSpPr>
            <a:spLocks noGrp="1" noChangeAspect="1"/>
          </p:cNvSpPr>
          <p:nvPr>
            <p:ph type="pic" sz="quarter" idx="14"/>
          </p:nvPr>
        </p:nvSpPr>
        <p:spPr>
          <a:xfrm>
            <a:off x="1290293" y="2132954"/>
            <a:ext cx="1822448" cy="1824565"/>
          </a:xfrm>
        </p:spPr>
        <p:txBody>
          <a:bodyPr>
            <a:normAutofit/>
          </a:bodyPr>
          <a:lstStyle>
            <a:lvl1pPr marL="0" indent="0">
              <a:buNone/>
              <a:defRPr sz="1600">
                <a:solidFill>
                  <a:schemeClr val="bg1"/>
                </a:solidFill>
                <a:latin typeface="Lato Light"/>
                <a:cs typeface="Lato Light"/>
              </a:defRPr>
            </a:lvl1pPr>
          </a:lstStyle>
          <a:p>
            <a:endParaRPr lang="id-ID" dirty="0"/>
          </a:p>
        </p:txBody>
      </p:sp>
      <p:sp>
        <p:nvSpPr>
          <p:cNvPr id="18" name="Picture Placeholder 22"/>
          <p:cNvSpPr>
            <a:spLocks noGrp="1" noChangeAspect="1"/>
          </p:cNvSpPr>
          <p:nvPr>
            <p:ph type="pic" sz="quarter" idx="15"/>
          </p:nvPr>
        </p:nvSpPr>
        <p:spPr>
          <a:xfrm>
            <a:off x="3896748" y="2132954"/>
            <a:ext cx="1822448" cy="1824565"/>
          </a:xfrm>
        </p:spPr>
        <p:txBody>
          <a:bodyPr>
            <a:normAutofit/>
          </a:bodyPr>
          <a:lstStyle>
            <a:lvl1pPr marL="0" indent="0">
              <a:buNone/>
              <a:defRPr sz="1600">
                <a:solidFill>
                  <a:schemeClr val="bg1"/>
                </a:solidFill>
                <a:latin typeface="Lato Light"/>
                <a:cs typeface="Lato Light"/>
              </a:defRPr>
            </a:lvl1pPr>
          </a:lstStyle>
          <a:p>
            <a:endParaRPr lang="id-ID" dirty="0"/>
          </a:p>
        </p:txBody>
      </p:sp>
      <p:sp>
        <p:nvSpPr>
          <p:cNvPr id="19" name="Picture Placeholder 22"/>
          <p:cNvSpPr>
            <a:spLocks noGrp="1" noChangeAspect="1"/>
          </p:cNvSpPr>
          <p:nvPr>
            <p:ph type="pic" sz="quarter" idx="16"/>
          </p:nvPr>
        </p:nvSpPr>
        <p:spPr>
          <a:xfrm>
            <a:off x="6549860" y="2132954"/>
            <a:ext cx="1822448" cy="1824565"/>
          </a:xfrm>
        </p:spPr>
        <p:txBody>
          <a:bodyPr>
            <a:normAutofit/>
          </a:bodyPr>
          <a:lstStyle>
            <a:lvl1pPr marL="0" indent="0">
              <a:buNone/>
              <a:defRPr sz="1600">
                <a:solidFill>
                  <a:schemeClr val="bg1"/>
                </a:solidFill>
                <a:latin typeface="Lato Light"/>
                <a:cs typeface="Lato Light"/>
              </a:defRPr>
            </a:lvl1pPr>
          </a:lstStyle>
          <a:p>
            <a:endParaRPr lang="id-ID" dirty="0"/>
          </a:p>
        </p:txBody>
      </p:sp>
      <p:sp>
        <p:nvSpPr>
          <p:cNvPr id="20" name="Picture Placeholder 22"/>
          <p:cNvSpPr>
            <a:spLocks noGrp="1" noChangeAspect="1"/>
          </p:cNvSpPr>
          <p:nvPr>
            <p:ph type="pic" sz="quarter" idx="17"/>
          </p:nvPr>
        </p:nvSpPr>
        <p:spPr>
          <a:xfrm>
            <a:off x="9135072" y="2132954"/>
            <a:ext cx="1822448" cy="1824565"/>
          </a:xfrm>
        </p:spPr>
        <p:txBody>
          <a:bodyPr>
            <a:normAutofit/>
          </a:bodyPr>
          <a:lstStyle>
            <a:lvl1pPr marL="0" indent="0">
              <a:buNone/>
              <a:defRPr sz="1600">
                <a:solidFill>
                  <a:schemeClr val="bg1"/>
                </a:solidFill>
                <a:latin typeface="Lato Light"/>
                <a:cs typeface="Lato Light"/>
              </a:defRPr>
            </a:lvl1pPr>
          </a:lstStyle>
          <a:p>
            <a:endParaRPr lang="id-ID" dirty="0"/>
          </a:p>
        </p:txBody>
      </p:sp>
    </p:spTree>
    <p:extLst/>
  </p:cSld>
  <p:clrMapOvr>
    <a:masterClrMapping/>
  </p:clrMapOvr>
  <p:transition spd="slow" advClick="0">
    <p:wip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porftfolio-6">
    <p:spTree>
      <p:nvGrpSpPr>
        <p:cNvPr id="1" name=""/>
        <p:cNvGrpSpPr/>
        <p:nvPr/>
      </p:nvGrpSpPr>
      <p:grpSpPr>
        <a:xfrm>
          <a:off x="0" y="0"/>
          <a:ext cx="0" cy="0"/>
          <a:chOff x="0" y="0"/>
          <a:chExt cx="0" cy="0"/>
        </a:xfrm>
      </p:grpSpPr>
      <p:sp>
        <p:nvSpPr>
          <p:cNvPr id="35" name="Picture Placeholder 2"/>
          <p:cNvSpPr>
            <a:spLocks noGrp="1" noChangeAspect="1"/>
          </p:cNvSpPr>
          <p:nvPr>
            <p:ph type="pic" sz="quarter" idx="15"/>
          </p:nvPr>
        </p:nvSpPr>
        <p:spPr>
          <a:xfrm>
            <a:off x="1" y="14"/>
            <a:ext cx="2438747" cy="1980871"/>
          </a:xfrm>
        </p:spPr>
        <p:txBody>
          <a:bodyPr>
            <a:normAutofit/>
          </a:bodyPr>
          <a:lstStyle>
            <a:lvl1pPr marL="0" indent="0">
              <a:buNone/>
              <a:defRPr sz="2000">
                <a:solidFill>
                  <a:schemeClr val="accent1"/>
                </a:solidFill>
              </a:defRPr>
            </a:lvl1pPr>
          </a:lstStyle>
          <a:p>
            <a:endParaRPr lang="id-ID" dirty="0"/>
          </a:p>
        </p:txBody>
      </p:sp>
      <p:sp>
        <p:nvSpPr>
          <p:cNvPr id="36" name="Picture Placeholder 2"/>
          <p:cNvSpPr>
            <a:spLocks noGrp="1" noChangeAspect="1"/>
          </p:cNvSpPr>
          <p:nvPr>
            <p:ph type="pic" sz="quarter" idx="16"/>
          </p:nvPr>
        </p:nvSpPr>
        <p:spPr>
          <a:xfrm>
            <a:off x="1" y="1981501"/>
            <a:ext cx="2438747" cy="1980871"/>
          </a:xfrm>
        </p:spPr>
        <p:txBody>
          <a:bodyPr>
            <a:normAutofit/>
          </a:bodyPr>
          <a:lstStyle>
            <a:lvl1pPr marL="0" indent="0">
              <a:buNone/>
              <a:defRPr sz="2000">
                <a:solidFill>
                  <a:schemeClr val="accent1"/>
                </a:solidFill>
              </a:defRPr>
            </a:lvl1pPr>
          </a:lstStyle>
          <a:p>
            <a:endParaRPr lang="id-ID" dirty="0"/>
          </a:p>
        </p:txBody>
      </p:sp>
      <p:sp>
        <p:nvSpPr>
          <p:cNvPr id="37" name="Picture Placeholder 2"/>
          <p:cNvSpPr>
            <a:spLocks noGrp="1" noChangeAspect="1"/>
          </p:cNvSpPr>
          <p:nvPr>
            <p:ph type="pic" sz="quarter" idx="17"/>
          </p:nvPr>
        </p:nvSpPr>
        <p:spPr>
          <a:xfrm>
            <a:off x="2438749" y="624"/>
            <a:ext cx="2438747" cy="1980871"/>
          </a:xfrm>
        </p:spPr>
        <p:txBody>
          <a:bodyPr>
            <a:normAutofit/>
          </a:bodyPr>
          <a:lstStyle>
            <a:lvl1pPr marL="0" indent="0">
              <a:buNone/>
              <a:defRPr sz="2000">
                <a:solidFill>
                  <a:schemeClr val="accent1"/>
                </a:solidFill>
              </a:defRPr>
            </a:lvl1pPr>
          </a:lstStyle>
          <a:p>
            <a:endParaRPr lang="id-ID" dirty="0"/>
          </a:p>
        </p:txBody>
      </p:sp>
      <p:sp>
        <p:nvSpPr>
          <p:cNvPr id="38" name="Picture Placeholder 2"/>
          <p:cNvSpPr>
            <a:spLocks noGrp="1" noChangeAspect="1"/>
          </p:cNvSpPr>
          <p:nvPr>
            <p:ph type="pic" sz="quarter" idx="18"/>
          </p:nvPr>
        </p:nvSpPr>
        <p:spPr>
          <a:xfrm>
            <a:off x="2438749" y="1982109"/>
            <a:ext cx="2438747" cy="1980871"/>
          </a:xfrm>
        </p:spPr>
        <p:txBody>
          <a:bodyPr>
            <a:normAutofit/>
          </a:bodyPr>
          <a:lstStyle>
            <a:lvl1pPr marL="0" indent="0">
              <a:buNone/>
              <a:defRPr sz="2000">
                <a:solidFill>
                  <a:schemeClr val="accent1"/>
                </a:solidFill>
              </a:defRPr>
            </a:lvl1pPr>
          </a:lstStyle>
          <a:p>
            <a:endParaRPr lang="id-ID" dirty="0"/>
          </a:p>
        </p:txBody>
      </p:sp>
      <p:sp>
        <p:nvSpPr>
          <p:cNvPr id="39" name="Picture Placeholder 2"/>
          <p:cNvSpPr>
            <a:spLocks noGrp="1" noChangeAspect="1"/>
          </p:cNvSpPr>
          <p:nvPr>
            <p:ph type="pic" sz="quarter" idx="19"/>
          </p:nvPr>
        </p:nvSpPr>
        <p:spPr>
          <a:xfrm>
            <a:off x="4871863" y="-604"/>
            <a:ext cx="2438747" cy="1980871"/>
          </a:xfrm>
        </p:spPr>
        <p:txBody>
          <a:bodyPr>
            <a:normAutofit/>
          </a:bodyPr>
          <a:lstStyle>
            <a:lvl1pPr marL="0" indent="0">
              <a:buNone/>
              <a:defRPr sz="2000">
                <a:solidFill>
                  <a:schemeClr val="accent1"/>
                </a:solidFill>
              </a:defRPr>
            </a:lvl1pPr>
          </a:lstStyle>
          <a:p>
            <a:endParaRPr lang="id-ID" dirty="0"/>
          </a:p>
        </p:txBody>
      </p:sp>
      <p:sp>
        <p:nvSpPr>
          <p:cNvPr id="40" name="Picture Placeholder 2"/>
          <p:cNvSpPr>
            <a:spLocks noGrp="1" noChangeAspect="1"/>
          </p:cNvSpPr>
          <p:nvPr>
            <p:ph type="pic" sz="quarter" idx="20"/>
          </p:nvPr>
        </p:nvSpPr>
        <p:spPr>
          <a:xfrm>
            <a:off x="4871863" y="1980893"/>
            <a:ext cx="2438747" cy="1980871"/>
          </a:xfrm>
        </p:spPr>
        <p:txBody>
          <a:bodyPr>
            <a:normAutofit/>
          </a:bodyPr>
          <a:lstStyle>
            <a:lvl1pPr marL="0" indent="0">
              <a:buNone/>
              <a:defRPr sz="2000">
                <a:solidFill>
                  <a:schemeClr val="accent1"/>
                </a:solidFill>
              </a:defRPr>
            </a:lvl1pPr>
          </a:lstStyle>
          <a:p>
            <a:endParaRPr lang="id-ID" dirty="0"/>
          </a:p>
        </p:txBody>
      </p:sp>
      <p:sp>
        <p:nvSpPr>
          <p:cNvPr id="41" name="Picture Placeholder 2"/>
          <p:cNvSpPr>
            <a:spLocks noGrp="1" noChangeAspect="1"/>
          </p:cNvSpPr>
          <p:nvPr>
            <p:ph type="pic" sz="quarter" idx="21"/>
          </p:nvPr>
        </p:nvSpPr>
        <p:spPr>
          <a:xfrm>
            <a:off x="7299467" y="1234"/>
            <a:ext cx="2438747" cy="1980871"/>
          </a:xfrm>
        </p:spPr>
        <p:txBody>
          <a:bodyPr>
            <a:normAutofit/>
          </a:bodyPr>
          <a:lstStyle>
            <a:lvl1pPr marL="0" indent="0">
              <a:buNone/>
              <a:defRPr sz="2000">
                <a:solidFill>
                  <a:schemeClr val="accent1"/>
                </a:solidFill>
              </a:defRPr>
            </a:lvl1pPr>
          </a:lstStyle>
          <a:p>
            <a:endParaRPr lang="id-ID" dirty="0"/>
          </a:p>
        </p:txBody>
      </p:sp>
      <p:sp>
        <p:nvSpPr>
          <p:cNvPr id="42" name="Picture Placeholder 2"/>
          <p:cNvSpPr>
            <a:spLocks noGrp="1" noChangeAspect="1"/>
          </p:cNvSpPr>
          <p:nvPr>
            <p:ph type="pic" sz="quarter" idx="22"/>
          </p:nvPr>
        </p:nvSpPr>
        <p:spPr>
          <a:xfrm>
            <a:off x="7299467" y="1982717"/>
            <a:ext cx="2438747" cy="1980871"/>
          </a:xfrm>
        </p:spPr>
        <p:txBody>
          <a:bodyPr>
            <a:normAutofit/>
          </a:bodyPr>
          <a:lstStyle>
            <a:lvl1pPr marL="0" indent="0">
              <a:buNone/>
              <a:defRPr sz="2000">
                <a:solidFill>
                  <a:schemeClr val="accent1"/>
                </a:solidFill>
              </a:defRPr>
            </a:lvl1pPr>
          </a:lstStyle>
          <a:p>
            <a:endParaRPr lang="id-ID" dirty="0"/>
          </a:p>
        </p:txBody>
      </p:sp>
      <p:sp>
        <p:nvSpPr>
          <p:cNvPr id="43" name="Picture Placeholder 2"/>
          <p:cNvSpPr>
            <a:spLocks noGrp="1" noChangeAspect="1"/>
          </p:cNvSpPr>
          <p:nvPr>
            <p:ph type="pic" sz="quarter" idx="23"/>
          </p:nvPr>
        </p:nvSpPr>
        <p:spPr>
          <a:xfrm>
            <a:off x="9742133" y="1234"/>
            <a:ext cx="2449889" cy="1980871"/>
          </a:xfrm>
        </p:spPr>
        <p:txBody>
          <a:bodyPr>
            <a:normAutofit/>
          </a:bodyPr>
          <a:lstStyle>
            <a:lvl1pPr marL="0" indent="0">
              <a:buNone/>
              <a:defRPr sz="2000">
                <a:solidFill>
                  <a:schemeClr val="accent1"/>
                </a:solidFill>
              </a:defRPr>
            </a:lvl1pPr>
          </a:lstStyle>
          <a:p>
            <a:endParaRPr lang="id-ID" dirty="0"/>
          </a:p>
        </p:txBody>
      </p:sp>
      <p:sp>
        <p:nvSpPr>
          <p:cNvPr id="44" name="Picture Placeholder 2"/>
          <p:cNvSpPr>
            <a:spLocks noGrp="1" noChangeAspect="1"/>
          </p:cNvSpPr>
          <p:nvPr>
            <p:ph type="pic" sz="quarter" idx="24"/>
          </p:nvPr>
        </p:nvSpPr>
        <p:spPr>
          <a:xfrm>
            <a:off x="9742133" y="1982717"/>
            <a:ext cx="2449889" cy="1980871"/>
          </a:xfrm>
        </p:spPr>
        <p:txBody>
          <a:bodyPr>
            <a:normAutofit/>
          </a:bodyPr>
          <a:lstStyle>
            <a:lvl1pPr marL="0" indent="0">
              <a:buNone/>
              <a:defRPr sz="2000">
                <a:solidFill>
                  <a:schemeClr val="accent1"/>
                </a:solidFill>
              </a:defRPr>
            </a:lvl1pPr>
          </a:lstStyle>
          <a:p>
            <a:endParaRPr lang="id-ID" dirty="0"/>
          </a:p>
        </p:txBody>
      </p:sp>
    </p:spTree>
    <p:extLst/>
  </p:cSld>
  <p:clrMapOvr>
    <a:masterClrMapping/>
  </p:clrMapOvr>
  <p:transition spd="slow" advClick="0">
    <p:wip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porftfolio-7">
    <p:spTree>
      <p:nvGrpSpPr>
        <p:cNvPr id="1" name=""/>
        <p:cNvGrpSpPr/>
        <p:nvPr/>
      </p:nvGrpSpPr>
      <p:grpSpPr>
        <a:xfrm>
          <a:off x="0" y="0"/>
          <a:ext cx="0" cy="0"/>
          <a:chOff x="0" y="0"/>
          <a:chExt cx="0" cy="0"/>
        </a:xfrm>
      </p:grpSpPr>
      <p:sp>
        <p:nvSpPr>
          <p:cNvPr id="35" name="Picture Placeholder 2"/>
          <p:cNvSpPr>
            <a:spLocks noGrp="1" noChangeAspect="1"/>
          </p:cNvSpPr>
          <p:nvPr>
            <p:ph type="pic" sz="quarter" idx="15"/>
          </p:nvPr>
        </p:nvSpPr>
        <p:spPr>
          <a:xfrm>
            <a:off x="1" y="14"/>
            <a:ext cx="2438747" cy="1980871"/>
          </a:xfrm>
        </p:spPr>
        <p:txBody>
          <a:bodyPr>
            <a:normAutofit/>
          </a:bodyPr>
          <a:lstStyle>
            <a:lvl1pPr marL="0" indent="0">
              <a:buNone/>
              <a:defRPr sz="2000">
                <a:solidFill>
                  <a:schemeClr val="accent1"/>
                </a:solidFill>
              </a:defRPr>
            </a:lvl1pPr>
          </a:lstStyle>
          <a:p>
            <a:endParaRPr lang="id-ID" dirty="0"/>
          </a:p>
        </p:txBody>
      </p:sp>
      <p:sp>
        <p:nvSpPr>
          <p:cNvPr id="38" name="Picture Placeholder 2"/>
          <p:cNvSpPr>
            <a:spLocks noGrp="1" noChangeAspect="1"/>
          </p:cNvSpPr>
          <p:nvPr>
            <p:ph type="pic" sz="quarter" idx="18"/>
          </p:nvPr>
        </p:nvSpPr>
        <p:spPr>
          <a:xfrm>
            <a:off x="2438771" y="1982109"/>
            <a:ext cx="2421969" cy="1980871"/>
          </a:xfrm>
        </p:spPr>
        <p:txBody>
          <a:bodyPr>
            <a:normAutofit/>
          </a:bodyPr>
          <a:lstStyle>
            <a:lvl1pPr marL="0" indent="0">
              <a:buNone/>
              <a:defRPr sz="2000">
                <a:solidFill>
                  <a:schemeClr val="accent1"/>
                </a:solidFill>
              </a:defRPr>
            </a:lvl1pPr>
          </a:lstStyle>
          <a:p>
            <a:endParaRPr lang="id-ID" dirty="0"/>
          </a:p>
        </p:txBody>
      </p:sp>
      <p:sp>
        <p:nvSpPr>
          <p:cNvPr id="39" name="Picture Placeholder 2"/>
          <p:cNvSpPr>
            <a:spLocks noGrp="1" noChangeAspect="1"/>
          </p:cNvSpPr>
          <p:nvPr>
            <p:ph type="pic" sz="quarter" idx="19"/>
          </p:nvPr>
        </p:nvSpPr>
        <p:spPr>
          <a:xfrm>
            <a:off x="4871863" y="-604"/>
            <a:ext cx="2438747" cy="1980871"/>
          </a:xfrm>
        </p:spPr>
        <p:txBody>
          <a:bodyPr>
            <a:normAutofit/>
          </a:bodyPr>
          <a:lstStyle>
            <a:lvl1pPr marL="0" indent="0">
              <a:buNone/>
              <a:defRPr sz="2000">
                <a:solidFill>
                  <a:schemeClr val="accent1"/>
                </a:solidFill>
              </a:defRPr>
            </a:lvl1pPr>
          </a:lstStyle>
          <a:p>
            <a:endParaRPr lang="id-ID" dirty="0"/>
          </a:p>
        </p:txBody>
      </p:sp>
      <p:sp>
        <p:nvSpPr>
          <p:cNvPr id="42" name="Picture Placeholder 2"/>
          <p:cNvSpPr>
            <a:spLocks noGrp="1" noChangeAspect="1"/>
          </p:cNvSpPr>
          <p:nvPr>
            <p:ph type="pic" sz="quarter" idx="22"/>
          </p:nvPr>
        </p:nvSpPr>
        <p:spPr>
          <a:xfrm>
            <a:off x="7320140" y="1982717"/>
            <a:ext cx="2421971" cy="1980871"/>
          </a:xfrm>
        </p:spPr>
        <p:txBody>
          <a:bodyPr>
            <a:normAutofit/>
          </a:bodyPr>
          <a:lstStyle>
            <a:lvl1pPr marL="0" indent="0">
              <a:buNone/>
              <a:defRPr sz="2000">
                <a:solidFill>
                  <a:schemeClr val="accent1"/>
                </a:solidFill>
              </a:defRPr>
            </a:lvl1pPr>
          </a:lstStyle>
          <a:p>
            <a:endParaRPr lang="id-ID" dirty="0"/>
          </a:p>
        </p:txBody>
      </p:sp>
      <p:sp>
        <p:nvSpPr>
          <p:cNvPr id="43" name="Picture Placeholder 2"/>
          <p:cNvSpPr>
            <a:spLocks noGrp="1" noChangeAspect="1"/>
          </p:cNvSpPr>
          <p:nvPr>
            <p:ph type="pic" sz="quarter" idx="23"/>
          </p:nvPr>
        </p:nvSpPr>
        <p:spPr>
          <a:xfrm>
            <a:off x="9742133" y="1234"/>
            <a:ext cx="2449889" cy="1980871"/>
          </a:xfrm>
        </p:spPr>
        <p:txBody>
          <a:bodyPr>
            <a:normAutofit/>
          </a:bodyPr>
          <a:lstStyle>
            <a:lvl1pPr marL="0" indent="0">
              <a:buNone/>
              <a:defRPr sz="2000">
                <a:solidFill>
                  <a:schemeClr val="accent1"/>
                </a:solidFill>
              </a:defRPr>
            </a:lvl1pPr>
          </a:lstStyle>
          <a:p>
            <a:endParaRPr lang="id-ID" dirty="0"/>
          </a:p>
        </p:txBody>
      </p:sp>
    </p:spTree>
    <p:extLst/>
  </p:cSld>
  <p:clrMapOvr>
    <a:masterClrMapping/>
  </p:clrMapOvr>
  <p:transition spd="slow" advClick="0">
    <p:wip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9" name="Picture Placeholder 8"/>
          <p:cNvSpPr>
            <a:spLocks noGrp="1" noChangeAspect="1"/>
          </p:cNvSpPr>
          <p:nvPr>
            <p:ph type="pic" sz="quarter" idx="10"/>
          </p:nvPr>
        </p:nvSpPr>
        <p:spPr>
          <a:xfrm>
            <a:off x="0" y="1509473"/>
            <a:ext cx="12192000" cy="3386667"/>
          </a:xfrm>
        </p:spPr>
        <p:txBody>
          <a:bodyPr>
            <a:normAutofit/>
          </a:bodyPr>
          <a:lstStyle>
            <a:lvl1pPr marL="0" indent="0">
              <a:buNone/>
              <a:defRPr sz="2133">
                <a:solidFill>
                  <a:schemeClr val="bg1">
                    <a:lumMod val="65000"/>
                  </a:schemeClr>
                </a:solidFill>
              </a:defRPr>
            </a:lvl1pPr>
          </a:lstStyle>
          <a:p>
            <a:endParaRPr lang="en-US"/>
          </a:p>
        </p:txBody>
      </p:sp>
    </p:spTree>
    <p:extLst/>
  </p:cSld>
  <p:clrMapOvr>
    <a:masterClrMapping/>
  </p:clrMapOvr>
  <p:transition spd="slow" advClick="0">
    <p:wip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Big_Picture_place-holder">
    <p:spTree>
      <p:nvGrpSpPr>
        <p:cNvPr id="1" name=""/>
        <p:cNvGrpSpPr/>
        <p:nvPr/>
      </p:nvGrpSpPr>
      <p:grpSpPr>
        <a:xfrm>
          <a:off x="0" y="0"/>
          <a:ext cx="0" cy="0"/>
          <a:chOff x="0" y="0"/>
          <a:chExt cx="0" cy="0"/>
        </a:xfrm>
      </p:grpSpPr>
      <p:sp>
        <p:nvSpPr>
          <p:cNvPr id="9" name="Picture Placeholder 22"/>
          <p:cNvSpPr>
            <a:spLocks noGrp="1" noChangeAspect="1"/>
          </p:cNvSpPr>
          <p:nvPr>
            <p:ph type="pic" sz="quarter" idx="13"/>
          </p:nvPr>
        </p:nvSpPr>
        <p:spPr>
          <a:xfrm>
            <a:off x="3" y="0"/>
            <a:ext cx="12203143" cy="6858000"/>
          </a:xfrm>
        </p:spPr>
        <p:txBody>
          <a:bodyPr>
            <a:normAutofit/>
          </a:bodyPr>
          <a:lstStyle>
            <a:lvl1pPr marL="0" indent="0">
              <a:buNone/>
              <a:defRPr sz="1600">
                <a:latin typeface="Raleway Light"/>
                <a:cs typeface="Raleway Light"/>
              </a:defRPr>
            </a:lvl1pPr>
          </a:lstStyle>
          <a:p>
            <a:endParaRPr lang="id-ID" dirty="0"/>
          </a:p>
        </p:txBody>
      </p:sp>
    </p:spTree>
    <p:extLst/>
  </p:cSld>
  <p:clrMapOvr>
    <a:masterClrMapping/>
  </p:clrMapOvr>
  <p:transition spd="slow" advClick="0">
    <p:wip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03_app">
    <p:spTree>
      <p:nvGrpSpPr>
        <p:cNvPr id="1" name=""/>
        <p:cNvGrpSpPr/>
        <p:nvPr/>
      </p:nvGrpSpPr>
      <p:grpSpPr>
        <a:xfrm>
          <a:off x="0" y="0"/>
          <a:ext cx="0" cy="0"/>
          <a:chOff x="0" y="0"/>
          <a:chExt cx="0" cy="0"/>
        </a:xfrm>
      </p:grpSpPr>
      <p:sp>
        <p:nvSpPr>
          <p:cNvPr id="27" name="Picture Placeholder 2"/>
          <p:cNvSpPr>
            <a:spLocks noGrp="1" noChangeAspect="1"/>
          </p:cNvSpPr>
          <p:nvPr>
            <p:ph type="pic" sz="quarter" idx="13"/>
          </p:nvPr>
        </p:nvSpPr>
        <p:spPr>
          <a:xfrm>
            <a:off x="-1" y="-2"/>
            <a:ext cx="12192001" cy="3230219"/>
          </a:xfrm>
        </p:spPr>
        <p:txBody>
          <a:bodyPr rtlCol="0">
            <a:normAutofit/>
          </a:bodyPr>
          <a:lstStyle>
            <a:lvl1pPr marL="0" indent="0">
              <a:buNone/>
              <a:defRPr sz="1067">
                <a:latin typeface="Raleway Light"/>
                <a:cs typeface="Raleway Light"/>
              </a:defRPr>
            </a:lvl1pPr>
          </a:lstStyle>
          <a:p>
            <a:pPr lvl="0"/>
            <a:endParaRPr lang="en-US" noProof="0" dirty="0"/>
          </a:p>
        </p:txBody>
      </p:sp>
      <p:sp>
        <p:nvSpPr>
          <p:cNvPr id="3" name="Picture Placeholder 2"/>
          <p:cNvSpPr>
            <a:spLocks noGrp="1" noChangeAspect="1"/>
          </p:cNvSpPr>
          <p:nvPr>
            <p:ph type="pic" sz="quarter" idx="10"/>
          </p:nvPr>
        </p:nvSpPr>
        <p:spPr>
          <a:xfrm>
            <a:off x="997419" y="1188289"/>
            <a:ext cx="752671" cy="2139951"/>
          </a:xfrm>
        </p:spPr>
        <p:txBody>
          <a:bodyPr rtlCol="0">
            <a:normAutofit/>
          </a:bodyPr>
          <a:lstStyle>
            <a:lvl1pPr marL="0" indent="0">
              <a:buNone/>
              <a:defRPr sz="1067">
                <a:latin typeface="Raleway Light"/>
                <a:cs typeface="Raleway Light"/>
              </a:defRPr>
            </a:lvl1pPr>
          </a:lstStyle>
          <a:p>
            <a:pPr lvl="0"/>
            <a:endParaRPr lang="en-US" noProof="0" dirty="0"/>
          </a:p>
        </p:txBody>
      </p:sp>
      <p:sp>
        <p:nvSpPr>
          <p:cNvPr id="32" name="Picture Placeholder 2"/>
          <p:cNvSpPr>
            <a:spLocks noGrp="1" noChangeAspect="1"/>
          </p:cNvSpPr>
          <p:nvPr>
            <p:ph type="pic" sz="quarter" idx="12"/>
          </p:nvPr>
        </p:nvSpPr>
        <p:spPr>
          <a:xfrm>
            <a:off x="3573307" y="1188271"/>
            <a:ext cx="803171" cy="2133600"/>
          </a:xfrm>
        </p:spPr>
        <p:txBody>
          <a:bodyPr rtlCol="0">
            <a:normAutofit/>
          </a:bodyPr>
          <a:lstStyle>
            <a:lvl1pPr marL="0" indent="0">
              <a:buNone/>
              <a:defRPr sz="1067">
                <a:latin typeface="Raleway Light"/>
                <a:cs typeface="Raleway Light"/>
              </a:defRPr>
            </a:lvl1pPr>
          </a:lstStyle>
          <a:p>
            <a:pPr lvl="0"/>
            <a:endParaRPr lang="en-US" noProof="0" dirty="0"/>
          </a:p>
        </p:txBody>
      </p:sp>
      <p:sp>
        <p:nvSpPr>
          <p:cNvPr id="31" name="Picture Placeholder 2"/>
          <p:cNvSpPr>
            <a:spLocks noGrp="1" noChangeAspect="1"/>
          </p:cNvSpPr>
          <p:nvPr>
            <p:ph type="pic" sz="quarter" idx="11"/>
          </p:nvPr>
        </p:nvSpPr>
        <p:spPr>
          <a:xfrm>
            <a:off x="1903613" y="966025"/>
            <a:ext cx="1558227" cy="2755900"/>
          </a:xfrm>
        </p:spPr>
        <p:txBody>
          <a:bodyPr rtlCol="0">
            <a:normAutofit/>
          </a:bodyPr>
          <a:lstStyle>
            <a:lvl1pPr marL="0" indent="0">
              <a:buNone/>
              <a:defRPr sz="1067">
                <a:latin typeface="Raleway Light"/>
                <a:cs typeface="Raleway Light"/>
              </a:defRPr>
            </a:lvl1pPr>
          </a:lstStyle>
          <a:p>
            <a:pPr lvl="0"/>
            <a:endParaRPr lang="en-US" noProof="0" dirty="0"/>
          </a:p>
        </p:txBody>
      </p:sp>
    </p:spTree>
    <p:extLst/>
  </p:cSld>
  <p:clrMapOvr>
    <a:masterClrMapping/>
  </p:clrMapOvr>
  <p:transition spd="slow" advClick="0">
    <p:wip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Pad_mockup">
    <p:spTree>
      <p:nvGrpSpPr>
        <p:cNvPr id="1" name=""/>
        <p:cNvGrpSpPr/>
        <p:nvPr/>
      </p:nvGrpSpPr>
      <p:grpSpPr>
        <a:xfrm>
          <a:off x="0" y="0"/>
          <a:ext cx="0" cy="0"/>
          <a:chOff x="0" y="0"/>
          <a:chExt cx="0" cy="0"/>
        </a:xfrm>
      </p:grpSpPr>
      <p:sp>
        <p:nvSpPr>
          <p:cNvPr id="27" name="Picture Placeholder 2"/>
          <p:cNvSpPr>
            <a:spLocks noGrp="1" noChangeAspect="1"/>
          </p:cNvSpPr>
          <p:nvPr>
            <p:ph type="pic" sz="quarter" idx="13"/>
          </p:nvPr>
        </p:nvSpPr>
        <p:spPr>
          <a:xfrm>
            <a:off x="-3" y="-2"/>
            <a:ext cx="12192000" cy="3230219"/>
          </a:xfrm>
        </p:spPr>
        <p:txBody>
          <a:bodyPr rtlCol="0">
            <a:normAutofit/>
          </a:bodyPr>
          <a:lstStyle>
            <a:lvl1pPr marL="0" indent="0">
              <a:buNone/>
              <a:defRPr sz="1067">
                <a:latin typeface="Raleway Light"/>
                <a:cs typeface="Raleway Light"/>
              </a:defRPr>
            </a:lvl1pPr>
          </a:lstStyle>
          <a:p>
            <a:pPr lvl="0"/>
            <a:endParaRPr lang="en-US" noProof="0" dirty="0"/>
          </a:p>
        </p:txBody>
      </p:sp>
    </p:spTree>
    <p:extLst/>
  </p:cSld>
  <p:clrMapOvr>
    <a:masterClrMapping/>
  </p:clrMapOvr>
  <p:transition spd="slow" advClick="0">
    <p:wip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pp_features">
    <p:spTree>
      <p:nvGrpSpPr>
        <p:cNvPr id="1" name=""/>
        <p:cNvGrpSpPr/>
        <p:nvPr/>
      </p:nvGrpSpPr>
      <p:grpSpPr>
        <a:xfrm>
          <a:off x="0" y="0"/>
          <a:ext cx="0" cy="0"/>
          <a:chOff x="0" y="0"/>
          <a:chExt cx="0" cy="0"/>
        </a:xfrm>
      </p:grpSpPr>
      <p:sp>
        <p:nvSpPr>
          <p:cNvPr id="27" name="Picture Placeholder 2"/>
          <p:cNvSpPr>
            <a:spLocks noGrp="1" noChangeAspect="1"/>
          </p:cNvSpPr>
          <p:nvPr>
            <p:ph type="pic" sz="quarter" idx="13"/>
          </p:nvPr>
        </p:nvSpPr>
        <p:spPr>
          <a:xfrm>
            <a:off x="-3" y="-2"/>
            <a:ext cx="12192000" cy="3230219"/>
          </a:xfrm>
        </p:spPr>
        <p:txBody>
          <a:bodyPr rtlCol="0">
            <a:normAutofit/>
          </a:bodyPr>
          <a:lstStyle>
            <a:lvl1pPr marL="0" indent="0">
              <a:buNone/>
              <a:defRPr sz="1067">
                <a:latin typeface="Raleway Light"/>
                <a:cs typeface="Raleway Light"/>
              </a:defRPr>
            </a:lvl1pPr>
          </a:lstStyle>
          <a:p>
            <a:pPr lvl="0"/>
            <a:endParaRPr lang="en-US" noProof="0" dirty="0"/>
          </a:p>
        </p:txBody>
      </p:sp>
      <p:sp>
        <p:nvSpPr>
          <p:cNvPr id="31" name="Picture Placeholder 2"/>
          <p:cNvSpPr>
            <a:spLocks noGrp="1" noChangeAspect="1"/>
          </p:cNvSpPr>
          <p:nvPr>
            <p:ph type="pic" sz="quarter" idx="11"/>
          </p:nvPr>
        </p:nvSpPr>
        <p:spPr>
          <a:xfrm>
            <a:off x="1535888" y="1233385"/>
            <a:ext cx="2360859" cy="4225172"/>
          </a:xfrm>
        </p:spPr>
        <p:txBody>
          <a:bodyPr rtlCol="0">
            <a:normAutofit/>
          </a:bodyPr>
          <a:lstStyle>
            <a:lvl1pPr marL="0" indent="0">
              <a:buNone/>
              <a:defRPr sz="1067">
                <a:latin typeface="Raleway Light"/>
                <a:cs typeface="Raleway Light"/>
              </a:defRPr>
            </a:lvl1pPr>
          </a:lstStyle>
          <a:p>
            <a:pPr lvl="0"/>
            <a:endParaRPr lang="en-US" noProof="0" dirty="0"/>
          </a:p>
        </p:txBody>
      </p:sp>
    </p:spTree>
    <p:extLst/>
  </p:cSld>
  <p:clrMapOvr>
    <a:masterClrMapping/>
  </p:clrMapOvr>
  <p:transition spd="slow" advClick="0">
    <p:wip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app_features">
    <p:spTree>
      <p:nvGrpSpPr>
        <p:cNvPr id="1" name=""/>
        <p:cNvGrpSpPr/>
        <p:nvPr/>
      </p:nvGrpSpPr>
      <p:grpSpPr>
        <a:xfrm>
          <a:off x="0" y="0"/>
          <a:ext cx="0" cy="0"/>
          <a:chOff x="0" y="0"/>
          <a:chExt cx="0" cy="0"/>
        </a:xfrm>
      </p:grpSpPr>
      <p:sp>
        <p:nvSpPr>
          <p:cNvPr id="27" name="Picture Placeholder 2"/>
          <p:cNvSpPr>
            <a:spLocks noGrp="1" noChangeAspect="1"/>
          </p:cNvSpPr>
          <p:nvPr>
            <p:ph type="pic" sz="quarter" idx="13"/>
          </p:nvPr>
        </p:nvSpPr>
        <p:spPr>
          <a:xfrm>
            <a:off x="-3" y="-2"/>
            <a:ext cx="12192000" cy="3230219"/>
          </a:xfrm>
        </p:spPr>
        <p:txBody>
          <a:bodyPr rtlCol="0">
            <a:normAutofit/>
          </a:bodyPr>
          <a:lstStyle>
            <a:lvl1pPr marL="0" indent="0">
              <a:buNone/>
              <a:defRPr sz="1067">
                <a:latin typeface="Raleway Light"/>
                <a:cs typeface="Raleway Light"/>
              </a:defRPr>
            </a:lvl1pPr>
          </a:lstStyle>
          <a:p>
            <a:pPr lvl="0"/>
            <a:endParaRPr lang="en-US" noProof="0" dirty="0"/>
          </a:p>
        </p:txBody>
      </p:sp>
    </p:spTree>
    <p:extLst/>
  </p:cSld>
  <p:clrMapOvr>
    <a:masterClrMapping/>
  </p:clrMapOvr>
  <p:transition spd="slow" advClick="0">
    <p:wip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xmlns=""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xmlns="" id="{50DD3B0C-E39C-2649-9351-6C8A44BE98F2}"/>
              </a:ext>
            </a:extLst>
          </p:cNvPr>
          <p:cNvSpPr>
            <a:spLocks noGrp="1"/>
          </p:cNvSpPr>
          <p:nvPr>
            <p:ph idx="1" hasCustomPrompt="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xmlns=""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877014496"/>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porftfolio-1">
    <p:spTree>
      <p:nvGrpSpPr>
        <p:cNvPr id="1" name=""/>
        <p:cNvGrpSpPr/>
        <p:nvPr/>
      </p:nvGrpSpPr>
      <p:grpSpPr>
        <a:xfrm>
          <a:off x="0" y="0"/>
          <a:ext cx="0" cy="0"/>
          <a:chOff x="0" y="0"/>
          <a:chExt cx="0" cy="0"/>
        </a:xfrm>
      </p:grpSpPr>
      <p:sp>
        <p:nvSpPr>
          <p:cNvPr id="14" name="Oval 13"/>
          <p:cNvSpPr/>
          <p:nvPr userDrawn="1"/>
        </p:nvSpPr>
        <p:spPr>
          <a:xfrm>
            <a:off x="11512879" y="236705"/>
            <a:ext cx="479629" cy="479505"/>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45585" tIns="22793" rIns="45585" bIns="22793" rtlCol="0" anchor="ctr"/>
          <a:lstStyle/>
          <a:p>
            <a:pPr algn="ctr" defTabSz="911693" eaLnBrk="1" fontAlgn="auto" hangingPunct="1">
              <a:spcBef>
                <a:spcPts val="0"/>
              </a:spcBef>
              <a:spcAft>
                <a:spcPts val="0"/>
              </a:spcAft>
            </a:pPr>
            <a:endParaRPr lang="en-US" sz="1867">
              <a:solidFill>
                <a:prstClr val="white"/>
              </a:solidFill>
              <a:latin typeface="Lato Light"/>
            </a:endParaRPr>
          </a:p>
        </p:txBody>
      </p:sp>
      <p:sp>
        <p:nvSpPr>
          <p:cNvPr id="15" name="TextBox 14"/>
          <p:cNvSpPr txBox="1"/>
          <p:nvPr userDrawn="1"/>
        </p:nvSpPr>
        <p:spPr>
          <a:xfrm>
            <a:off x="11558117" y="303549"/>
            <a:ext cx="403698" cy="317812"/>
          </a:xfrm>
          <a:prstGeom prst="rect">
            <a:avLst/>
          </a:prstGeom>
          <a:noFill/>
        </p:spPr>
        <p:txBody>
          <a:bodyPr wrap="none" lIns="91153" tIns="45577" rIns="91153" bIns="45577" rtlCol="0">
            <a:spAutoFit/>
          </a:bodyPr>
          <a:lstStyle/>
          <a:p>
            <a:pPr algn="ctr" defTabSz="911693" eaLnBrk="1" fontAlgn="auto" hangingPunct="1">
              <a:spcBef>
                <a:spcPts val="0"/>
              </a:spcBef>
              <a:spcAft>
                <a:spcPts val="0"/>
              </a:spcAft>
            </a:pPr>
            <a:fld id="{260E2A6B-A809-4840-BF14-8648BC0BDF87}" type="slidenum">
              <a:rPr lang="id-ID" sz="1467" b="1" smtClean="0">
                <a:solidFill>
                  <a:prstClr val="white"/>
                </a:solidFill>
                <a:latin typeface="Raleway Light"/>
                <a:ea typeface=""/>
                <a:cs typeface="Raleway Light"/>
              </a:rPr>
              <a:pPr algn="ctr" defTabSz="911693" eaLnBrk="1" fontAlgn="auto" hangingPunct="1">
                <a:spcBef>
                  <a:spcPts val="0"/>
                </a:spcBef>
                <a:spcAft>
                  <a:spcPts val="0"/>
                </a:spcAft>
              </a:pPr>
              <a:t>‹#›</a:t>
            </a:fld>
            <a:endParaRPr lang="id-ID" sz="1467" dirty="0">
              <a:solidFill>
                <a:prstClr val="white"/>
              </a:solidFill>
              <a:latin typeface="Raleway Light"/>
              <a:ea typeface=""/>
              <a:cs typeface="Raleway Light"/>
            </a:endParaRPr>
          </a:p>
        </p:txBody>
      </p:sp>
      <p:sp>
        <p:nvSpPr>
          <p:cNvPr id="9" name="Picture Placeholder 2"/>
          <p:cNvSpPr>
            <a:spLocks noGrp="1" noChangeAspect="1"/>
          </p:cNvSpPr>
          <p:nvPr>
            <p:ph type="pic" sz="quarter" idx="11"/>
          </p:nvPr>
        </p:nvSpPr>
        <p:spPr>
          <a:xfrm>
            <a:off x="4500582" y="1779590"/>
            <a:ext cx="3194049" cy="2266949"/>
          </a:xfrm>
        </p:spPr>
        <p:txBody>
          <a:bodyPr>
            <a:normAutofit/>
          </a:bodyPr>
          <a:lstStyle>
            <a:lvl1pPr marL="0" indent="0">
              <a:buNone/>
              <a:defRPr sz="2000">
                <a:solidFill>
                  <a:schemeClr val="accent1"/>
                </a:solidFill>
              </a:defRPr>
            </a:lvl1pPr>
          </a:lstStyle>
          <a:p>
            <a:endParaRPr lang="id-ID" dirty="0"/>
          </a:p>
        </p:txBody>
      </p:sp>
      <p:sp>
        <p:nvSpPr>
          <p:cNvPr id="10" name="Picture Placeholder 2"/>
          <p:cNvSpPr>
            <a:spLocks noGrp="1" noChangeAspect="1"/>
          </p:cNvSpPr>
          <p:nvPr>
            <p:ph type="pic" sz="quarter" idx="12"/>
          </p:nvPr>
        </p:nvSpPr>
        <p:spPr>
          <a:xfrm>
            <a:off x="7808913" y="1779590"/>
            <a:ext cx="3216275" cy="2266949"/>
          </a:xfrm>
        </p:spPr>
        <p:txBody>
          <a:bodyPr>
            <a:normAutofit/>
          </a:bodyPr>
          <a:lstStyle>
            <a:lvl1pPr marL="0" indent="0">
              <a:buNone/>
              <a:defRPr sz="2000">
                <a:solidFill>
                  <a:schemeClr val="accent1"/>
                </a:solidFill>
              </a:defRPr>
            </a:lvl1pPr>
          </a:lstStyle>
          <a:p>
            <a:endParaRPr lang="id-ID" dirty="0"/>
          </a:p>
        </p:txBody>
      </p:sp>
      <p:sp>
        <p:nvSpPr>
          <p:cNvPr id="11" name="Picture Placeholder 2"/>
          <p:cNvSpPr>
            <a:spLocks noGrp="1" noChangeAspect="1"/>
          </p:cNvSpPr>
          <p:nvPr>
            <p:ph type="pic" sz="quarter" idx="15"/>
          </p:nvPr>
        </p:nvSpPr>
        <p:spPr>
          <a:xfrm>
            <a:off x="1210109" y="1795489"/>
            <a:ext cx="3201555" cy="2251071"/>
          </a:xfrm>
        </p:spPr>
        <p:txBody>
          <a:bodyPr>
            <a:normAutofit/>
          </a:bodyPr>
          <a:lstStyle>
            <a:lvl1pPr marL="0" indent="0">
              <a:buNone/>
              <a:defRPr sz="2000">
                <a:solidFill>
                  <a:schemeClr val="accent1"/>
                </a:solidFill>
              </a:defRPr>
            </a:lvl1pPr>
          </a:lstStyle>
          <a:p>
            <a:endParaRPr lang="id-ID" dirty="0"/>
          </a:p>
        </p:txBody>
      </p:sp>
    </p:spTree>
    <p:extLst/>
  </p:cSld>
  <p:clrMapOvr>
    <a:masterClrMapping/>
  </p:clrMapOvr>
  <p:transition spd="slow" advClick="0">
    <p:wip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3785657" y="1625400"/>
            <a:ext cx="2317411" cy="2315293"/>
          </a:xfrm>
          <a:effectLst/>
        </p:spPr>
        <p:txBody>
          <a:bodyPr>
            <a:normAutofit/>
          </a:bodyPr>
          <a:lstStyle>
            <a:lvl1pPr marL="0" indent="0">
              <a:buNone/>
              <a:defRPr sz="2133">
                <a:ln>
                  <a:noFill/>
                </a:ln>
                <a:solidFill>
                  <a:schemeClr val="bg1">
                    <a:lumMod val="85000"/>
                  </a:schemeClr>
                </a:solidFill>
              </a:defRPr>
            </a:lvl1pPr>
          </a:lstStyle>
          <a:p>
            <a:endParaRPr lang="en-US" dirty="0"/>
          </a:p>
        </p:txBody>
      </p:sp>
      <p:sp>
        <p:nvSpPr>
          <p:cNvPr id="17" name="Picture Placeholder 13"/>
          <p:cNvSpPr>
            <a:spLocks noGrp="1" noChangeAspect="1"/>
          </p:cNvSpPr>
          <p:nvPr>
            <p:ph type="pic" sz="quarter" idx="13"/>
          </p:nvPr>
        </p:nvSpPr>
        <p:spPr>
          <a:xfrm>
            <a:off x="6169719" y="1614260"/>
            <a:ext cx="4695167" cy="4634299"/>
          </a:xfrm>
          <a:effectLst/>
        </p:spPr>
        <p:txBody>
          <a:bodyPr>
            <a:normAutofit/>
          </a:bodyPr>
          <a:lstStyle>
            <a:lvl1pPr marL="0" indent="0">
              <a:buNone/>
              <a:defRPr sz="2133">
                <a:ln>
                  <a:noFill/>
                </a:ln>
                <a:solidFill>
                  <a:schemeClr val="bg1">
                    <a:lumMod val="85000"/>
                  </a:schemeClr>
                </a:solidFill>
              </a:defRPr>
            </a:lvl1pPr>
          </a:lstStyle>
          <a:p>
            <a:endParaRPr lang="en-US" dirty="0"/>
          </a:p>
        </p:txBody>
      </p:sp>
      <p:sp>
        <p:nvSpPr>
          <p:cNvPr id="13" name="Picture Placeholder 13"/>
          <p:cNvSpPr>
            <a:spLocks noGrp="1" noChangeAspect="1"/>
          </p:cNvSpPr>
          <p:nvPr>
            <p:ph type="pic" sz="quarter" idx="16"/>
          </p:nvPr>
        </p:nvSpPr>
        <p:spPr>
          <a:xfrm>
            <a:off x="1397692" y="3933289"/>
            <a:ext cx="2317411" cy="2315295"/>
          </a:xfrm>
          <a:effectLst/>
        </p:spPr>
        <p:txBody>
          <a:bodyPr>
            <a:normAutofit/>
          </a:bodyPr>
          <a:lstStyle>
            <a:lvl1pPr marL="0" indent="0">
              <a:buNone/>
              <a:defRPr sz="2133">
                <a:ln>
                  <a:noFill/>
                </a:ln>
                <a:solidFill>
                  <a:schemeClr val="bg1">
                    <a:lumMod val="85000"/>
                  </a:schemeClr>
                </a:solidFill>
              </a:defRPr>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Portfolio-3">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p:nvPr>
        </p:nvSpPr>
        <p:spPr>
          <a:xfrm>
            <a:off x="1421883" y="1647681"/>
            <a:ext cx="2317411" cy="2315292"/>
          </a:xfrm>
          <a:ln>
            <a:noFill/>
          </a:ln>
          <a:effectLst/>
        </p:spPr>
        <p:txBody>
          <a:bodyPr>
            <a:normAutofit/>
          </a:bodyPr>
          <a:lstStyle>
            <a:lvl1pPr marL="0" indent="0">
              <a:buNone/>
              <a:defRPr sz="2133">
                <a:ln>
                  <a:noFill/>
                </a:ln>
                <a:solidFill>
                  <a:schemeClr val="bg1">
                    <a:lumMod val="85000"/>
                  </a:schemeClr>
                </a:solidFill>
              </a:defRPr>
            </a:lvl1pPr>
          </a:lstStyle>
          <a:p>
            <a:endParaRPr lang="en-US" dirty="0"/>
          </a:p>
        </p:txBody>
      </p:sp>
      <p:sp>
        <p:nvSpPr>
          <p:cNvPr id="28" name="Picture Placeholder 13"/>
          <p:cNvSpPr>
            <a:spLocks noGrp="1" noChangeAspect="1"/>
          </p:cNvSpPr>
          <p:nvPr>
            <p:ph type="pic" sz="quarter" idx="14"/>
          </p:nvPr>
        </p:nvSpPr>
        <p:spPr>
          <a:xfrm>
            <a:off x="6113147" y="1647681"/>
            <a:ext cx="2317411" cy="2315292"/>
          </a:xfrm>
          <a:ln>
            <a:noFill/>
          </a:ln>
          <a:effectLst/>
        </p:spPr>
        <p:txBody>
          <a:bodyPr>
            <a:normAutofit/>
          </a:bodyPr>
          <a:lstStyle>
            <a:lvl1pPr marL="0" indent="0">
              <a:buNone/>
              <a:defRPr sz="2133">
                <a:ln>
                  <a:noFill/>
                </a:ln>
                <a:solidFill>
                  <a:schemeClr val="bg1">
                    <a:lumMod val="85000"/>
                  </a:schemeClr>
                </a:solidFill>
              </a:defRPr>
            </a:lvl1pPr>
          </a:lstStyle>
          <a:p>
            <a:endParaRPr lang="en-US" dirty="0"/>
          </a:p>
        </p:txBody>
      </p:sp>
      <p:sp>
        <p:nvSpPr>
          <p:cNvPr id="30" name="Picture Placeholder 13"/>
          <p:cNvSpPr>
            <a:spLocks noGrp="1" noChangeAspect="1"/>
          </p:cNvSpPr>
          <p:nvPr>
            <p:ph type="pic" sz="quarter" idx="15"/>
          </p:nvPr>
        </p:nvSpPr>
        <p:spPr>
          <a:xfrm>
            <a:off x="1421883" y="3961489"/>
            <a:ext cx="2317411" cy="2315292"/>
          </a:xfrm>
          <a:ln>
            <a:noFill/>
          </a:ln>
          <a:effectLst/>
        </p:spPr>
        <p:txBody>
          <a:bodyPr>
            <a:normAutofit/>
          </a:bodyPr>
          <a:lstStyle>
            <a:lvl1pPr marL="0" indent="0">
              <a:buNone/>
              <a:defRPr sz="2133">
                <a:ln>
                  <a:noFill/>
                </a:ln>
                <a:solidFill>
                  <a:schemeClr val="bg1">
                    <a:lumMod val="85000"/>
                  </a:schemeClr>
                </a:solidFill>
              </a:defRPr>
            </a:lvl1pPr>
          </a:lstStyle>
          <a:p>
            <a:endParaRPr lang="en-US" dirty="0"/>
          </a:p>
        </p:txBody>
      </p:sp>
      <p:sp>
        <p:nvSpPr>
          <p:cNvPr id="33" name="Picture Placeholder 13"/>
          <p:cNvSpPr>
            <a:spLocks noGrp="1" noChangeAspect="1"/>
          </p:cNvSpPr>
          <p:nvPr>
            <p:ph type="pic" sz="quarter" idx="16"/>
          </p:nvPr>
        </p:nvSpPr>
        <p:spPr>
          <a:xfrm>
            <a:off x="6113147" y="3961489"/>
            <a:ext cx="2317411" cy="2315292"/>
          </a:xfrm>
          <a:ln>
            <a:noFill/>
          </a:ln>
          <a:effectLst/>
        </p:spPr>
        <p:txBody>
          <a:bodyPr>
            <a:normAutofit/>
          </a:bodyPr>
          <a:lstStyle>
            <a:lvl1pPr marL="0" indent="0">
              <a:buNone/>
              <a:defRPr sz="2133">
                <a:ln>
                  <a:noFill/>
                </a:ln>
                <a:solidFill>
                  <a:schemeClr val="bg1">
                    <a:lumMod val="85000"/>
                  </a:schemeClr>
                </a:solidFill>
              </a:defRPr>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Portfolio-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0"/>
          </p:nvPr>
        </p:nvSpPr>
        <p:spPr>
          <a:xfrm>
            <a:off x="1253393" y="1433101"/>
            <a:ext cx="2395728" cy="2395728"/>
          </a:xfrm>
        </p:spPr>
        <p:txBody>
          <a:bodyPr>
            <a:normAutofit/>
          </a:bodyPr>
          <a:lstStyle>
            <a:lvl1pPr>
              <a:defRPr sz="1467"/>
            </a:lvl1pPr>
          </a:lstStyle>
          <a:p>
            <a:endParaRPr lang="en-US" dirty="0"/>
          </a:p>
        </p:txBody>
      </p:sp>
      <p:sp>
        <p:nvSpPr>
          <p:cNvPr id="32" name="Picture Placeholder 12"/>
          <p:cNvSpPr>
            <a:spLocks noGrp="1" noChangeAspect="1"/>
          </p:cNvSpPr>
          <p:nvPr>
            <p:ph type="pic" sz="quarter" idx="11"/>
          </p:nvPr>
        </p:nvSpPr>
        <p:spPr>
          <a:xfrm>
            <a:off x="3655472" y="1427613"/>
            <a:ext cx="2395728" cy="2395728"/>
          </a:xfrm>
        </p:spPr>
        <p:txBody>
          <a:bodyPr>
            <a:normAutofit/>
          </a:bodyPr>
          <a:lstStyle>
            <a:lvl1pPr>
              <a:defRPr sz="1467"/>
            </a:lvl1pPr>
          </a:lstStyle>
          <a:p>
            <a:endParaRPr lang="en-US" dirty="0"/>
          </a:p>
        </p:txBody>
      </p:sp>
      <p:sp>
        <p:nvSpPr>
          <p:cNvPr id="33" name="Picture Placeholder 12"/>
          <p:cNvSpPr>
            <a:spLocks noGrp="1" noChangeAspect="1"/>
          </p:cNvSpPr>
          <p:nvPr>
            <p:ph type="pic" sz="quarter" idx="12"/>
          </p:nvPr>
        </p:nvSpPr>
        <p:spPr>
          <a:xfrm>
            <a:off x="6057549" y="1427613"/>
            <a:ext cx="2395728" cy="2395728"/>
          </a:xfrm>
        </p:spPr>
        <p:txBody>
          <a:bodyPr>
            <a:normAutofit/>
          </a:bodyPr>
          <a:lstStyle>
            <a:lvl1pPr>
              <a:defRPr sz="1467"/>
            </a:lvl1pPr>
          </a:lstStyle>
          <a:p>
            <a:endParaRPr lang="en-US" dirty="0"/>
          </a:p>
        </p:txBody>
      </p:sp>
      <p:sp>
        <p:nvSpPr>
          <p:cNvPr id="34" name="Picture Placeholder 12"/>
          <p:cNvSpPr>
            <a:spLocks noGrp="1" noChangeAspect="1"/>
          </p:cNvSpPr>
          <p:nvPr>
            <p:ph type="pic" sz="quarter" idx="13"/>
          </p:nvPr>
        </p:nvSpPr>
        <p:spPr>
          <a:xfrm>
            <a:off x="8459628" y="1427613"/>
            <a:ext cx="2395728" cy="2395728"/>
          </a:xfrm>
        </p:spPr>
        <p:txBody>
          <a:bodyPr>
            <a:normAutofit/>
          </a:bodyPr>
          <a:lstStyle>
            <a:lvl1pPr>
              <a:defRPr sz="1467"/>
            </a:lvl1pPr>
          </a:lstStyle>
          <a:p>
            <a:endParaRPr lang="en-US" dirty="0"/>
          </a:p>
        </p:txBody>
      </p:sp>
      <p:sp>
        <p:nvSpPr>
          <p:cNvPr id="35" name="Picture Placeholder 12"/>
          <p:cNvSpPr>
            <a:spLocks noGrp="1" noChangeAspect="1"/>
          </p:cNvSpPr>
          <p:nvPr>
            <p:ph type="pic" sz="quarter" idx="14"/>
          </p:nvPr>
        </p:nvSpPr>
        <p:spPr>
          <a:xfrm>
            <a:off x="1253393" y="3833723"/>
            <a:ext cx="2395728" cy="2395728"/>
          </a:xfrm>
        </p:spPr>
        <p:txBody>
          <a:bodyPr>
            <a:normAutofit/>
          </a:bodyPr>
          <a:lstStyle>
            <a:lvl1pPr>
              <a:defRPr sz="1467"/>
            </a:lvl1pPr>
          </a:lstStyle>
          <a:p>
            <a:endParaRPr lang="en-US" dirty="0"/>
          </a:p>
        </p:txBody>
      </p:sp>
      <p:sp>
        <p:nvSpPr>
          <p:cNvPr id="36" name="Picture Placeholder 12"/>
          <p:cNvSpPr>
            <a:spLocks noGrp="1" noChangeAspect="1"/>
          </p:cNvSpPr>
          <p:nvPr>
            <p:ph type="pic" sz="quarter" idx="15"/>
          </p:nvPr>
        </p:nvSpPr>
        <p:spPr>
          <a:xfrm>
            <a:off x="3655472" y="3839777"/>
            <a:ext cx="2395728" cy="2395728"/>
          </a:xfrm>
        </p:spPr>
        <p:txBody>
          <a:bodyPr>
            <a:normAutofit/>
          </a:bodyPr>
          <a:lstStyle>
            <a:lvl1pPr>
              <a:defRPr sz="1467"/>
            </a:lvl1pPr>
          </a:lstStyle>
          <a:p>
            <a:endParaRPr lang="en-US" dirty="0"/>
          </a:p>
        </p:txBody>
      </p:sp>
      <p:sp>
        <p:nvSpPr>
          <p:cNvPr id="37" name="Picture Placeholder 12"/>
          <p:cNvSpPr>
            <a:spLocks noGrp="1" noChangeAspect="1"/>
          </p:cNvSpPr>
          <p:nvPr>
            <p:ph type="pic" sz="quarter" idx="16"/>
          </p:nvPr>
        </p:nvSpPr>
        <p:spPr>
          <a:xfrm>
            <a:off x="6057549" y="3839777"/>
            <a:ext cx="2395728" cy="2395728"/>
          </a:xfrm>
        </p:spPr>
        <p:txBody>
          <a:bodyPr>
            <a:normAutofit/>
          </a:bodyPr>
          <a:lstStyle>
            <a:lvl1pPr>
              <a:defRPr sz="1467"/>
            </a:lvl1pPr>
          </a:lstStyle>
          <a:p>
            <a:endParaRPr lang="en-US" dirty="0"/>
          </a:p>
        </p:txBody>
      </p:sp>
      <p:sp>
        <p:nvSpPr>
          <p:cNvPr id="38" name="Picture Placeholder 12"/>
          <p:cNvSpPr>
            <a:spLocks noGrp="1" noChangeAspect="1"/>
          </p:cNvSpPr>
          <p:nvPr>
            <p:ph type="pic" sz="quarter" idx="17"/>
          </p:nvPr>
        </p:nvSpPr>
        <p:spPr>
          <a:xfrm>
            <a:off x="8459628" y="3839777"/>
            <a:ext cx="2395728" cy="2395728"/>
          </a:xfrm>
        </p:spPr>
        <p:txBody>
          <a:bodyPr>
            <a:normAutofit/>
          </a:bodyPr>
          <a:lstStyle>
            <a:lvl1pPr>
              <a:defRPr sz="1467"/>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Portfolio-5">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1811605" y="1723565"/>
            <a:ext cx="2357967" cy="2355851"/>
          </a:xfrm>
          <a:prstGeom prst="ellipse">
            <a:avLst/>
          </a:prstGeom>
        </p:spPr>
        <p:txBody>
          <a:bodyPr/>
          <a:lstStyle>
            <a:lvl1pPr marL="0" marR="0" indent="0" algn="l" defTabSz="911693"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
        <p:nvSpPr>
          <p:cNvPr id="15" name="Picture Placeholder 13"/>
          <p:cNvSpPr>
            <a:spLocks noGrp="1" noChangeAspect="1"/>
          </p:cNvSpPr>
          <p:nvPr>
            <p:ph type="pic" sz="quarter" idx="11" hasCustomPrompt="1"/>
          </p:nvPr>
        </p:nvSpPr>
        <p:spPr>
          <a:xfrm>
            <a:off x="4915425" y="1723565"/>
            <a:ext cx="2357967" cy="2355851"/>
          </a:xfrm>
          <a:prstGeom prst="ellipse">
            <a:avLst/>
          </a:prstGeom>
        </p:spPr>
        <p:txBody>
          <a:bodyPr/>
          <a:lstStyle>
            <a:lvl1pPr marL="0" marR="0" indent="0" algn="l" defTabSz="911693"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
        <p:nvSpPr>
          <p:cNvPr id="17" name="Picture Placeholder 13"/>
          <p:cNvSpPr>
            <a:spLocks noGrp="1" noChangeAspect="1"/>
          </p:cNvSpPr>
          <p:nvPr>
            <p:ph type="pic" sz="quarter" idx="12" hasCustomPrompt="1"/>
          </p:nvPr>
        </p:nvSpPr>
        <p:spPr>
          <a:xfrm>
            <a:off x="8019245" y="1723565"/>
            <a:ext cx="2357967" cy="2355851"/>
          </a:xfrm>
          <a:prstGeom prst="ellipse">
            <a:avLst/>
          </a:prstGeom>
        </p:spPr>
        <p:txBody>
          <a:bodyPr/>
          <a:lstStyle>
            <a:lvl1pPr marL="0" marR="0" indent="0" algn="l" defTabSz="911693"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
        <p:nvSpPr>
          <p:cNvPr id="13" name="Picture Placeholder 13"/>
          <p:cNvSpPr>
            <a:spLocks noGrp="1" noChangeAspect="1"/>
          </p:cNvSpPr>
          <p:nvPr>
            <p:ph type="pic" sz="quarter" idx="13" hasCustomPrompt="1"/>
          </p:nvPr>
        </p:nvSpPr>
        <p:spPr>
          <a:xfrm>
            <a:off x="3408177" y="3836201"/>
            <a:ext cx="2357967" cy="2355851"/>
          </a:xfrm>
          <a:prstGeom prst="ellipse">
            <a:avLst/>
          </a:prstGeom>
        </p:spPr>
        <p:txBody>
          <a:bodyPr/>
          <a:lstStyle>
            <a:lvl1pPr marL="0" marR="0" indent="0" algn="l" defTabSz="911693"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
        <p:nvSpPr>
          <p:cNvPr id="16" name="Picture Placeholder 13"/>
          <p:cNvSpPr>
            <a:spLocks noGrp="1" noChangeAspect="1"/>
          </p:cNvSpPr>
          <p:nvPr>
            <p:ph type="pic" sz="quarter" idx="14" hasCustomPrompt="1"/>
          </p:nvPr>
        </p:nvSpPr>
        <p:spPr>
          <a:xfrm>
            <a:off x="6511997" y="3836201"/>
            <a:ext cx="2357967" cy="2355851"/>
          </a:xfrm>
          <a:prstGeom prst="ellipse">
            <a:avLst/>
          </a:prstGeom>
        </p:spPr>
        <p:txBody>
          <a:bodyPr/>
          <a:lstStyle>
            <a:lvl1pPr marL="0" marR="0" indent="0" algn="l" defTabSz="911693"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portfolio-6">
    <p:spTree>
      <p:nvGrpSpPr>
        <p:cNvPr id="1" name=""/>
        <p:cNvGrpSpPr/>
        <p:nvPr/>
      </p:nvGrpSpPr>
      <p:grpSpPr>
        <a:xfrm>
          <a:off x="0" y="0"/>
          <a:ext cx="0" cy="0"/>
          <a:chOff x="0" y="0"/>
          <a:chExt cx="0" cy="0"/>
        </a:xfrm>
      </p:grpSpPr>
      <p:sp>
        <p:nvSpPr>
          <p:cNvPr id="14" name="Picture Placeholder 12"/>
          <p:cNvSpPr>
            <a:spLocks noGrp="1" noChangeAspect="1"/>
          </p:cNvSpPr>
          <p:nvPr>
            <p:ph type="pic" sz="quarter" idx="11"/>
          </p:nvPr>
        </p:nvSpPr>
        <p:spPr>
          <a:xfrm>
            <a:off x="6826322" y="1893449"/>
            <a:ext cx="2147420" cy="3579115"/>
          </a:xfrm>
        </p:spPr>
        <p:txBody>
          <a:bodyPr>
            <a:normAutofit/>
          </a:bodyPr>
          <a:lstStyle>
            <a:lvl1pPr>
              <a:defRPr sz="1467"/>
            </a:lvl1pPr>
          </a:lstStyle>
          <a:p>
            <a:endParaRPr lang="en-US" dirty="0"/>
          </a:p>
        </p:txBody>
      </p:sp>
      <p:sp>
        <p:nvSpPr>
          <p:cNvPr id="17" name="Picture Placeholder 12"/>
          <p:cNvSpPr>
            <a:spLocks noGrp="1" noChangeAspect="1"/>
          </p:cNvSpPr>
          <p:nvPr>
            <p:ph type="pic" sz="quarter" idx="14"/>
          </p:nvPr>
        </p:nvSpPr>
        <p:spPr>
          <a:xfrm>
            <a:off x="4586541" y="1893449"/>
            <a:ext cx="2147420" cy="3579115"/>
          </a:xfrm>
        </p:spPr>
        <p:txBody>
          <a:bodyPr>
            <a:normAutofit/>
          </a:bodyPr>
          <a:lstStyle>
            <a:lvl1pPr>
              <a:defRPr sz="1467"/>
            </a:lvl1pPr>
          </a:lstStyle>
          <a:p>
            <a:endParaRPr lang="en-US" dirty="0"/>
          </a:p>
        </p:txBody>
      </p:sp>
      <p:sp>
        <p:nvSpPr>
          <p:cNvPr id="19" name="Picture Placeholder 12"/>
          <p:cNvSpPr>
            <a:spLocks noGrp="1" noChangeAspect="1"/>
          </p:cNvSpPr>
          <p:nvPr>
            <p:ph type="pic" sz="quarter" idx="16"/>
          </p:nvPr>
        </p:nvSpPr>
        <p:spPr>
          <a:xfrm>
            <a:off x="9066101" y="1893449"/>
            <a:ext cx="2147420" cy="3579115"/>
          </a:xfrm>
        </p:spPr>
        <p:txBody>
          <a:bodyPr>
            <a:normAutofit/>
          </a:bodyPr>
          <a:lstStyle>
            <a:lvl1pPr>
              <a:defRPr sz="1467"/>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portfolio-7">
    <p:spTree>
      <p:nvGrpSpPr>
        <p:cNvPr id="1" name=""/>
        <p:cNvGrpSpPr/>
        <p:nvPr/>
      </p:nvGrpSpPr>
      <p:grpSpPr>
        <a:xfrm>
          <a:off x="0" y="0"/>
          <a:ext cx="0" cy="0"/>
          <a:chOff x="0" y="0"/>
          <a:chExt cx="0" cy="0"/>
        </a:xfrm>
      </p:grpSpPr>
      <p:sp>
        <p:nvSpPr>
          <p:cNvPr id="17" name="Picture Placeholder 12"/>
          <p:cNvSpPr>
            <a:spLocks noGrp="1" noChangeAspect="1"/>
          </p:cNvSpPr>
          <p:nvPr>
            <p:ph type="pic" sz="quarter" idx="14"/>
          </p:nvPr>
        </p:nvSpPr>
        <p:spPr>
          <a:xfrm>
            <a:off x="837779" y="2440695"/>
            <a:ext cx="4064679" cy="3824637"/>
          </a:xfrm>
        </p:spPr>
        <p:txBody>
          <a:bodyPr>
            <a:normAutofit/>
          </a:bodyPr>
          <a:lstStyle>
            <a:lvl1pPr>
              <a:defRPr sz="1467"/>
            </a:lvl1pPr>
          </a:lstStyle>
          <a:p>
            <a:endParaRPr lang="en-US" dirty="0"/>
          </a:p>
        </p:txBody>
      </p:sp>
      <p:sp>
        <p:nvSpPr>
          <p:cNvPr id="18" name="Picture Placeholder 12"/>
          <p:cNvSpPr>
            <a:spLocks noGrp="1" noChangeAspect="1"/>
          </p:cNvSpPr>
          <p:nvPr>
            <p:ph type="pic" sz="quarter" idx="15"/>
          </p:nvPr>
        </p:nvSpPr>
        <p:spPr>
          <a:xfrm>
            <a:off x="4898180" y="4353033"/>
            <a:ext cx="2144481" cy="1912319"/>
          </a:xfrm>
        </p:spPr>
        <p:txBody>
          <a:bodyPr>
            <a:normAutofit/>
          </a:bodyPr>
          <a:lstStyle>
            <a:lvl1pPr>
              <a:defRPr sz="1467"/>
            </a:lvl1pPr>
          </a:lstStyle>
          <a:p>
            <a:endParaRPr lang="en-US" dirty="0"/>
          </a:p>
        </p:txBody>
      </p:sp>
      <p:sp>
        <p:nvSpPr>
          <p:cNvPr id="19" name="Picture Placeholder 12"/>
          <p:cNvSpPr>
            <a:spLocks noGrp="1" noChangeAspect="1"/>
          </p:cNvSpPr>
          <p:nvPr>
            <p:ph type="pic" sz="quarter" idx="16"/>
          </p:nvPr>
        </p:nvSpPr>
        <p:spPr>
          <a:xfrm>
            <a:off x="7033116" y="4353033"/>
            <a:ext cx="2144481" cy="1912319"/>
          </a:xfrm>
        </p:spPr>
        <p:txBody>
          <a:bodyPr>
            <a:normAutofit/>
          </a:bodyPr>
          <a:lstStyle>
            <a:lvl1pPr>
              <a:defRPr sz="1467"/>
            </a:lvl1pPr>
          </a:lstStyle>
          <a:p>
            <a:endParaRPr lang="en-US" dirty="0"/>
          </a:p>
        </p:txBody>
      </p:sp>
      <p:sp>
        <p:nvSpPr>
          <p:cNvPr id="20" name="Picture Placeholder 12"/>
          <p:cNvSpPr>
            <a:spLocks noGrp="1" noChangeAspect="1"/>
          </p:cNvSpPr>
          <p:nvPr>
            <p:ph type="pic" sz="quarter" idx="17"/>
          </p:nvPr>
        </p:nvSpPr>
        <p:spPr>
          <a:xfrm>
            <a:off x="9161777" y="4353033"/>
            <a:ext cx="2144481" cy="1912319"/>
          </a:xfrm>
        </p:spPr>
        <p:txBody>
          <a:bodyPr>
            <a:normAutofit/>
          </a:bodyPr>
          <a:lstStyle>
            <a:lvl1pPr>
              <a:defRPr sz="1467"/>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Our Objectives 2">
    <p:spTree>
      <p:nvGrpSpPr>
        <p:cNvPr id="1" name=""/>
        <p:cNvGrpSpPr/>
        <p:nvPr/>
      </p:nvGrpSpPr>
      <p:grpSpPr>
        <a:xfrm>
          <a:off x="0" y="0"/>
          <a:ext cx="0" cy="0"/>
          <a:chOff x="0" y="0"/>
          <a:chExt cx="0" cy="0"/>
        </a:xfrm>
      </p:grpSpPr>
      <p:sp>
        <p:nvSpPr>
          <p:cNvPr id="2" name="Rectangle 1"/>
          <p:cNvSpPr/>
          <p:nvPr userDrawn="1"/>
        </p:nvSpPr>
        <p:spPr>
          <a:xfrm>
            <a:off x="3013638" y="6260123"/>
            <a:ext cx="5863065" cy="4689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595" tIns="22796" rIns="45595" bIns="22796" rtlCol="0" anchor="ctr"/>
          <a:lstStyle/>
          <a:p>
            <a:pPr algn="ctr" defTabSz="911693" eaLnBrk="1" fontAlgn="auto" hangingPunct="1">
              <a:spcBef>
                <a:spcPts val="0"/>
              </a:spcBef>
              <a:spcAft>
                <a:spcPts val="0"/>
              </a:spcAft>
            </a:pPr>
            <a:r>
              <a:rPr lang="en-US" sz="1867" dirty="0" smtClean="0">
                <a:solidFill>
                  <a:prstClr val="white"/>
                </a:solidFill>
                <a:latin typeface="Lato Light"/>
              </a:rPr>
              <a:t> v</a:t>
            </a:r>
            <a:endParaRPr lang="en-US" sz="1867" dirty="0">
              <a:solidFill>
                <a:prstClr val="white"/>
              </a:solidFill>
              <a:latin typeface="Lato Light"/>
            </a:endParaRPr>
          </a:p>
        </p:txBody>
      </p:sp>
    </p:spTree>
    <p:extLst/>
  </p:cSld>
  <p:clrMapOvr>
    <a:masterClrMapping/>
  </p:clrMapOvr>
  <p:transition spd="slow" advClick="0">
    <p:wip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xmlns=""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xmlns="" id="{4DA19BBF-7A1B-C946-AFAB-AA5FF1EEEEF8}"/>
              </a:ext>
            </a:extLst>
          </p:cNvPr>
          <p:cNvSpPr>
            <a:spLocks noGrp="1"/>
          </p:cNvSpPr>
          <p:nvPr>
            <p:ph idx="1" hasCustomPrompt="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xmlns=""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0481067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xmlns=""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xmlns="" id="{AECCC4E8-0B5E-9C4D-AB80-150457D92BDA}"/>
              </a:ext>
            </a:extLst>
          </p:cNvPr>
          <p:cNvSpPr>
            <a:spLocks noGrp="1"/>
          </p:cNvSpPr>
          <p:nvPr>
            <p:ph idx="1" hasCustomPrompt="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xmlns=""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xmlns=""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xmlns=""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xmlns=""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xmlns=""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xmlns=""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xmlns=""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xmlns=""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xmlns=""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xmlns=""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xmlns=""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xmlns=""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xmlns=""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xmlns=""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xmlns=""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xmlns=""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xmlns=""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xmlns=""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xmlns=""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xmlns=""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xmlns=""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xmlns=""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xmlns=""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xmlns=""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xmlns=""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xmlns=""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xmlns=""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8733807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xmlns=""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xmlns=""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33975176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478355" indent="-36405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90444670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0782" y="214287"/>
            <a:ext cx="9566461" cy="54367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933"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8624516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88B3F6C4-EC92-3446-A6C0-C92D8756B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290" y="0"/>
            <a:ext cx="12254753" cy="6893299"/>
          </a:xfrm>
          <a:prstGeom prst="rect">
            <a:avLst/>
          </a:prstGeom>
        </p:spPr>
      </p:pic>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2548649" y="6201715"/>
            <a:ext cx="9408785"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r>
              <a:rPr lang="en-GB" sz="1100" noProof="1" smtClean="0">
                <a:solidFill>
                  <a:srgbClr val="8197A6"/>
                </a:solidFill>
                <a:latin typeface="Arial" charset="0"/>
                <a:ea typeface="Arial" charset="0"/>
                <a:cs typeface="Arial" charset="0"/>
              </a:rPr>
              <a:t>T. Parrinello </a:t>
            </a:r>
            <a:r>
              <a:rPr lang="en-GB" sz="1100" noProof="1">
                <a:solidFill>
                  <a:srgbClr val="8197A6"/>
                </a:solidFill>
                <a:latin typeface="Arial" charset="0"/>
                <a:ea typeface="Arial" charset="0"/>
                <a:cs typeface="Arial" charset="0"/>
              </a:rPr>
              <a:t>| </a:t>
            </a:r>
            <a:r>
              <a:rPr lang="en-GB" sz="1100" noProof="1" smtClean="0">
                <a:solidFill>
                  <a:srgbClr val="8197A6"/>
                </a:solidFill>
                <a:latin typeface="Arial" charset="0"/>
                <a:ea typeface="Arial" charset="0"/>
                <a:cs typeface="Arial" charset="0"/>
              </a:rPr>
              <a:t>Aeolus,</a:t>
            </a:r>
            <a:r>
              <a:rPr lang="en-GB" sz="1100" baseline="0" noProof="1" smtClean="0">
                <a:solidFill>
                  <a:srgbClr val="8197A6"/>
                </a:solidFill>
                <a:latin typeface="Arial" charset="0"/>
                <a:ea typeface="Arial" charset="0"/>
                <a:cs typeface="Arial" charset="0"/>
              </a:rPr>
              <a:t> status and future outlook</a:t>
            </a:r>
            <a:r>
              <a:rPr lang="en-GB" sz="1100" noProof="1" smtClean="0">
                <a:solidFill>
                  <a:srgbClr val="8197A6"/>
                </a:solidFill>
                <a:latin typeface="Arial" charset="0"/>
                <a:ea typeface="Arial" charset="0"/>
                <a:cs typeface="Arial" charset="0"/>
              </a:rPr>
              <a:t> </a:t>
            </a:r>
            <a:r>
              <a:rPr lang="en-GB" sz="1100" noProof="1">
                <a:solidFill>
                  <a:srgbClr val="8197A6"/>
                </a:solidFill>
                <a:latin typeface="Arial" charset="0"/>
                <a:ea typeface="Arial" charset="0"/>
                <a:cs typeface="Arial" charset="0"/>
              </a:rPr>
              <a:t>| </a:t>
            </a:r>
            <a:r>
              <a:rPr lang="en-GB" sz="1100" noProof="1" smtClean="0">
                <a:solidFill>
                  <a:srgbClr val="8197A6"/>
                </a:solidFill>
                <a:latin typeface="Arial" charset="0"/>
                <a:ea typeface="Arial" charset="0"/>
                <a:cs typeface="Arial" charset="0"/>
              </a:rPr>
              <a:t>NOAA-NASA WG on space-based Lidar Winds | 17-19 Nov. </a:t>
            </a:r>
            <a:r>
              <a:rPr lang="en-GB" sz="1100" noProof="1">
                <a:solidFill>
                  <a:srgbClr val="8197A6"/>
                </a:solidFill>
                <a:latin typeface="Arial" charset="0"/>
                <a:ea typeface="Arial" charset="0"/>
                <a:cs typeface="Arial" charset="0"/>
              </a:rPr>
              <a:t>2020 | Slide  </a:t>
            </a:r>
            <a:fld id="{BBA2E11D-44E1-43DD-A173-928128880055}" type="slidenum">
              <a:rPr lang="en-GB" sz="1100" noProof="1" smtClean="0">
                <a:solidFill>
                  <a:srgbClr val="8197A6"/>
                </a:solidFill>
                <a:latin typeface="Arial" charset="0"/>
                <a:ea typeface="Arial" charset="0"/>
                <a:cs typeface="Arial" charset="0"/>
              </a:rPr>
              <a:pPr lvl="2" algn="r">
                <a:spcBef>
                  <a:spcPct val="50000"/>
                </a:spcBef>
              </a:pPr>
              <a:t>‹#›</a:t>
            </a:fld>
            <a:endParaRPr lang="en-GB" sz="11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xmlns="" id="{B7472B44-2D02-5949-9E0B-52A429F67339}"/>
              </a:ext>
            </a:extLst>
          </p:cNvPr>
          <p:cNvSpPr>
            <a:spLocks noGrp="1"/>
          </p:cNvSpPr>
          <p:nvPr>
            <p:ph idx="1" hasCustomPrompt="1"/>
          </p:nvPr>
        </p:nvSpPr>
        <p:spPr>
          <a:xfrm>
            <a:off x="218262" y="1097915"/>
            <a:ext cx="11761903" cy="509799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5" name="Rectangle 34">
            <a:extLst>
              <a:ext uri="{FF2B5EF4-FFF2-40B4-BE49-F238E27FC236}">
                <a16:creationId xmlns:a16="http://schemas.microsoft.com/office/drawing/2014/main" xmlns="" id="{A5D16F4D-ACC4-1145-8E4A-EDE927345297}"/>
              </a:ext>
            </a:extLst>
          </p:cNvPr>
          <p:cNvSpPr/>
          <p:nvPr userDrawn="1"/>
        </p:nvSpPr>
        <p:spPr>
          <a:xfrm>
            <a:off x="-24290" y="6452460"/>
            <a:ext cx="12254753" cy="440839"/>
          </a:xfrm>
          <a:prstGeom prst="rect">
            <a:avLst/>
          </a:prstGeom>
          <a:solidFill>
            <a:srgbClr val="407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a:extLst>
              <a:ext uri="{FF2B5EF4-FFF2-40B4-BE49-F238E27FC236}">
                <a16:creationId xmlns:a16="http://schemas.microsoft.com/office/drawing/2014/main" xmlns=""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xmlns=""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xmlns=""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xmlns=""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xmlns=""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xmlns=""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xmlns=""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xmlns=""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xmlns=""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xmlns=""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xmlns=""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xmlns=""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xmlns=""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xmlns=""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xmlns=""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xmlns=""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xmlns=""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xmlns=""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xmlns=""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xmlns=""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xmlns=""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xmlns=""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xmlns=""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xmlns=""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xmlns=""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xmlns=""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xmlns=""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972802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8" y="1666877"/>
            <a:ext cx="6625167" cy="4324351"/>
          </a:xfrm>
        </p:spPr>
        <p:txBody>
          <a:bodyPr/>
          <a:lstStyle>
            <a:lvl1pPr>
              <a:defRPr sz="1867"/>
            </a:lvl1pPr>
            <a:lvl2pPr>
              <a:defRPr sz="1867"/>
            </a:lvl2pPr>
            <a:lvl3pPr>
              <a:defRPr sz="1867"/>
            </a:lvl3pPr>
            <a:lvl4pPr>
              <a:defRPr sz="1867"/>
            </a:lvl4pPr>
            <a:lvl5pPr>
              <a:defRPr sz="1867"/>
            </a:lvl5pPr>
            <a:lvl6pPr>
              <a:defRPr sz="2667"/>
            </a:lvl6pPr>
            <a:lvl7pPr>
              <a:defRPr sz="2667"/>
            </a:lvl7pPr>
            <a:lvl8pPr>
              <a:defRPr sz="2667"/>
            </a:lvl8pPr>
            <a:lvl9pPr>
              <a:defRPr sz="2667"/>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825500" y="1666802"/>
            <a:ext cx="3795184" cy="43243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Click to edit Master text styles</a:t>
            </a:r>
          </a:p>
        </p:txBody>
      </p:sp>
      <p:sp>
        <p:nvSpPr>
          <p:cNvPr id="5" name="Title 1"/>
          <p:cNvSpPr>
            <a:spLocks noGrp="1"/>
          </p:cNvSpPr>
          <p:nvPr>
            <p:ph type="title"/>
          </p:nvPr>
        </p:nvSpPr>
        <p:spPr>
          <a:xfrm>
            <a:off x="190782" y="198867"/>
            <a:ext cx="9566461" cy="57451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859976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C3E50968-5B9A-D347-81CC-D2D6D68EF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xmlns="" id="{55F1F827-F20B-2049-AB7D-6EBF9B5960C3}"/>
              </a:ext>
            </a:extLst>
          </p:cNvPr>
          <p:cNvCxnSpPr>
            <a:cxnSpLocks/>
          </p:cNvCxnSpPr>
          <p:nvPr userDrawn="1"/>
        </p:nvCxnSpPr>
        <p:spPr>
          <a:xfrm>
            <a:off x="219687" y="5141327"/>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xmlns="" id="{8265F6E0-D659-2A48-A5FB-6EE185BF25D0}"/>
              </a:ext>
            </a:extLst>
          </p:cNvPr>
          <p:cNvSpPr>
            <a:spLocks noGrp="1"/>
          </p:cNvSpPr>
          <p:nvPr>
            <p:ph type="title" hasCustomPrompt="1"/>
          </p:nvPr>
        </p:nvSpPr>
        <p:spPr>
          <a:xfrm>
            <a:off x="216425" y="4523981"/>
            <a:ext cx="8019099" cy="566666"/>
          </a:xfrm>
        </p:spPr>
        <p:txBody>
          <a:bodyPr anchor="b" anchorCtr="0">
            <a:noAutofit/>
          </a:bodyPr>
          <a:lstStyle>
            <a:lvl1pPr>
              <a:defRPr sz="2800"/>
            </a:lvl1pPr>
          </a:lstStyle>
          <a:p>
            <a:r>
              <a:rPr lang="en-GB" noProof="0" dirty="0"/>
              <a:t>CLICK TO EDIT MASTER TITLE STYLE</a:t>
            </a:r>
          </a:p>
        </p:txBody>
      </p:sp>
      <p:sp>
        <p:nvSpPr>
          <p:cNvPr id="8" name="Text Placeholder 7">
            <a:extLst>
              <a:ext uri="{FF2B5EF4-FFF2-40B4-BE49-F238E27FC236}">
                <a16:creationId xmlns:a16="http://schemas.microsoft.com/office/drawing/2014/main" xmlns=""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xmlns=""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xmlns=""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xmlns=""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xmlns=""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xmlns=""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xmlns=""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xmlns=""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xmlns=""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xmlns=""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xmlns=""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xmlns=""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xmlns=""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xmlns=""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xmlns=""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xmlns=""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xmlns=""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xmlns=""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xmlns=""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xmlns=""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xmlns=""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xmlns=""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xmlns=""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xmlns=""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xmlns=""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xmlns=""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xmlns=""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xmlns=""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wipe(left)">
                                      <p:cBhvr>
                                        <p:cTn id="19" dur="500"/>
                                        <p:tgtEl>
                                          <p:spTgt spid="92"/>
                                        </p:tgtEl>
                                      </p:cBhvr>
                                    </p:animEffect>
                                  </p:childTnLst>
                                </p:cTn>
                              </p:par>
                            </p:childTnLst>
                          </p:cTn>
                        </p:par>
                        <p:par>
                          <p:cTn id="20" fill="hold">
                            <p:stCondLst>
                              <p:cond delay="2500"/>
                            </p:stCondLst>
                            <p:childTnLst>
                              <p:par>
                                <p:cTn id="21" presetID="18" presetClass="entr" presetSubtype="3"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strips(upRight)">
                                      <p:cBhvr>
                                        <p:cTn id="23" dur="500"/>
                                        <p:tgtEl>
                                          <p:spTgt spid="15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3500"/>
                            </p:stCondLst>
                            <p:childTnLst>
                              <p:par>
                                <p:cTn id="29" presetID="22" presetClass="entr" presetSubtype="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88B3F6C4-EC92-3446-A6C0-C92D8756B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290" y="0"/>
            <a:ext cx="12254753" cy="6893299"/>
          </a:xfrm>
          <a:prstGeom prst="rect">
            <a:avLst/>
          </a:prstGeom>
        </p:spPr>
      </p:pic>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5511213" y="6201715"/>
            <a:ext cx="6446221"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r>
              <a:rPr lang="en-GB" sz="1100" noProof="1">
                <a:solidFill>
                  <a:srgbClr val="8197A6"/>
                </a:solidFill>
                <a:latin typeface="Arial" charset="0"/>
                <a:ea typeface="Arial" charset="0"/>
                <a:cs typeface="Arial" charset="0"/>
              </a:rPr>
              <a:t>Name | Short title | Aeolus Cal/Val &amp; Science Workshop | 2-6 Nov. 2020 | Slide  </a:t>
            </a:r>
            <a:fld id="{BBA2E11D-44E1-43DD-A173-928128880055}" type="slidenum">
              <a:rPr lang="en-GB" sz="1100" noProof="1" smtClean="0">
                <a:solidFill>
                  <a:srgbClr val="8197A6"/>
                </a:solidFill>
                <a:latin typeface="Arial" charset="0"/>
                <a:ea typeface="Arial" charset="0"/>
                <a:cs typeface="Arial" charset="0"/>
              </a:rPr>
              <a:pPr lvl="2" algn="r">
                <a:spcBef>
                  <a:spcPct val="50000"/>
                </a:spcBef>
              </a:pPr>
              <a:t>‹#›</a:t>
            </a:fld>
            <a:endParaRPr lang="en-GB" sz="11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xmlns="" id="{B7472B44-2D02-5949-9E0B-52A429F67339}"/>
              </a:ext>
            </a:extLst>
          </p:cNvPr>
          <p:cNvSpPr>
            <a:spLocks noGrp="1"/>
          </p:cNvSpPr>
          <p:nvPr>
            <p:ph idx="1" hasCustomPrompt="1"/>
          </p:nvPr>
        </p:nvSpPr>
        <p:spPr>
          <a:xfrm>
            <a:off x="218262" y="1097915"/>
            <a:ext cx="11761903" cy="509799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5" name="Rectangle 34">
            <a:extLst>
              <a:ext uri="{FF2B5EF4-FFF2-40B4-BE49-F238E27FC236}">
                <a16:creationId xmlns:a16="http://schemas.microsoft.com/office/drawing/2014/main" xmlns="" id="{A5D16F4D-ACC4-1145-8E4A-EDE927345297}"/>
              </a:ext>
            </a:extLst>
          </p:cNvPr>
          <p:cNvSpPr/>
          <p:nvPr userDrawn="1"/>
        </p:nvSpPr>
        <p:spPr>
          <a:xfrm>
            <a:off x="-24290" y="6452460"/>
            <a:ext cx="12254753" cy="440839"/>
          </a:xfrm>
          <a:prstGeom prst="rect">
            <a:avLst/>
          </a:prstGeom>
          <a:solidFill>
            <a:srgbClr val="407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a:extLst>
              <a:ext uri="{FF2B5EF4-FFF2-40B4-BE49-F238E27FC236}">
                <a16:creationId xmlns:a16="http://schemas.microsoft.com/office/drawing/2014/main" xmlns=""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xmlns=""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xmlns=""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xmlns=""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xmlns=""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xmlns=""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xmlns=""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xmlns=""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xmlns=""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xmlns=""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xmlns=""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xmlns=""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xmlns=""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xmlns=""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xmlns=""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xmlns=""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xmlns=""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xmlns=""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xmlns=""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xmlns=""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xmlns=""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xmlns=""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xmlns=""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xmlns=""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xmlns=""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xmlns=""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xmlns=""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xmlns=""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xmlns=""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xmlns=""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xmlns=""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xmlns=""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xmlns=""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xmlns=""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xmlns=""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xmlns=""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xmlns=""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xmlns=""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xmlns=""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xmlns=""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xmlns=""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xmlns=""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xmlns=""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xmlns=""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xmlns=""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xmlns=""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xmlns=""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xmlns=""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xmlns=""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xmlns=""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xmlns=""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xmlns=""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xmlns=""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xmlns=""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xmlns=""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xmlns=""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xmlns=""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xmlns=""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E1A4AD3-76D1-0746-83B3-49CBFBCC32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3"/>
          <a:stretch/>
        </p:blipFill>
        <p:spPr>
          <a:xfrm>
            <a:off x="0" y="-1"/>
            <a:ext cx="12191999" cy="6858001"/>
          </a:xfrm>
          <a:prstGeom prst="rect">
            <a:avLst/>
          </a:prstGeom>
        </p:spPr>
      </p:pic>
      <p:cxnSp>
        <p:nvCxnSpPr>
          <p:cNvPr id="61" name="Straight Connector 60"/>
          <p:cNvCxnSpPr/>
          <p:nvPr userDrawn="1"/>
        </p:nvCxnSpPr>
        <p:spPr>
          <a:xfrm>
            <a:off x="218262" y="9976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xmlns=""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xmlns="" id="{A03961FB-0416-4444-90C7-335CE570E223}"/>
              </a:ext>
            </a:extLst>
          </p:cNvPr>
          <p:cNvSpPr>
            <a:spLocks noGrp="1"/>
          </p:cNvSpPr>
          <p:nvPr>
            <p:ph idx="1" hasCustomPrompt="1"/>
          </p:nvPr>
        </p:nvSpPr>
        <p:spPr>
          <a:xfrm>
            <a:off x="218262" y="1045138"/>
            <a:ext cx="11763662" cy="5372021"/>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xmlns="" id="{22DB9BC1-7E39-DF4B-B964-008B6B272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xmlns=""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xmlns=""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xmlns=""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xmlns=""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xmlns=""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xmlns=""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xmlns=""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xmlns=""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xmlns=""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xmlns=""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xmlns=""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xmlns=""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xmlns=""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xmlns=""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xmlns=""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xmlns=""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xmlns=""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xmlns=""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xmlns=""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xmlns=""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xmlns=""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xmlns=""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xmlns=""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xmlns=""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xmlns="" id="{66DF7AED-F1EF-9348-AD18-A80AFACC065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xmlns=""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xmlns=""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xmlns="" id="{F021545F-0645-6340-A8C0-98EBAD6738C6}"/>
              </a:ext>
            </a:extLst>
          </p:cNvPr>
          <p:cNvSpPr>
            <a:spLocks noGrp="1"/>
          </p:cNvSpPr>
          <p:nvPr>
            <p:ph idx="1" hasCustomPrompt="1"/>
          </p:nvPr>
        </p:nvSpPr>
        <p:spPr>
          <a:xfrm>
            <a:off x="193772" y="2193015"/>
            <a:ext cx="11763662" cy="5534968"/>
          </a:xfrm>
        </p:spPr>
        <p:txBody>
          <a:bodyPr/>
          <a:lstStyle/>
          <a:p>
            <a:pPr lvl="0"/>
            <a:r>
              <a:rPr lang="en-GB" noProof="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2" name="Picture 91">
            <a:extLst>
              <a:ext uri="{FF2B5EF4-FFF2-40B4-BE49-F238E27FC236}">
                <a16:creationId xmlns:a16="http://schemas.microsoft.com/office/drawing/2014/main" xmlns="" id="{6A952114-5369-D145-9AA5-C7D04E9820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xmlns=""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xmlns=""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xmlns=""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xmlns=""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xmlns=""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xmlns=""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xmlns=""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xmlns=""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xmlns=""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xmlns=""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xmlns=""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xmlns=""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xmlns=""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xmlns=""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xmlns=""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xmlns=""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xmlns=""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xmlns=""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xmlns=""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xmlns=""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xmlns=""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xmlns=""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xmlns=""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xmlns=""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xmlns="" id="{7CB4DE45-98CA-5E44-95BD-CF8058D0272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xmlns=""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1045822"/>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xmlns="" id="{2642395D-106D-B046-A146-EFCB523A77AF}"/>
              </a:ext>
            </a:extLst>
          </p:cNvPr>
          <p:cNvGraphicFramePr/>
          <p:nvPr userDrawn="1">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xmlns=""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xmlns="" id="{30BBE71F-1AE0-E14C-BCC9-3FFFA214F7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xmlns="" id="{62411BC9-CCA6-1E4E-B8D9-B88A6706D28F}"/>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xmlns=""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xmlns=""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xmlns=""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xmlns=""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xmlns=""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xmlns=""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xmlns=""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xmlns=""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xmlns=""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xmlns=""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xmlns=""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xmlns=""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xmlns=""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xmlns=""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xmlns=""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xmlns=""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xmlns=""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xmlns=""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xmlns=""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xmlns=""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xmlns=""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xmlns=""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xmlns=""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xmlns="" id="{320E3863-E16A-1040-8CB2-EBED88461B1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xmlns=""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xmlns="" id="{32CB0D33-0F35-234C-8580-BE31162166B2}"/>
              </a:ext>
            </a:extLst>
          </p:cNvPr>
          <p:cNvGraphicFramePr/>
          <p:nvPr userDrawn="1">
            <p:extLst/>
          </p:nvPr>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xmlns=""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xmlns="" id="{6DD9E2B0-F6A6-2F4E-9ED8-6C559257CA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xmlns="" id="{3861476C-7879-6F49-90D8-B385D0639ACB}"/>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xmlns=""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xmlns=""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xmlns=""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xmlns=""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xmlns=""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xmlns=""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xmlns=""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xmlns=""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xmlns=""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xmlns=""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xmlns=""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xmlns=""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xmlns=""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xmlns=""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xmlns=""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xmlns=""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xmlns=""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xmlns=""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xmlns=""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xmlns=""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xmlns=""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xmlns=""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xmlns=""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xmlns="" id="{ED870D81-987E-1340-AD11-1DD4FA3D302C}"/>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xmlns=""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xmlns=""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a:extLst>
              <a:ext uri="{FF2B5EF4-FFF2-40B4-BE49-F238E27FC236}">
                <a16:creationId xmlns:a16="http://schemas.microsoft.com/office/drawing/2014/main" xmlns=""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xmlns=""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xmlns="" id="{6C1A716A-F635-E146-B1C9-5DAFF97E9B9F}"/>
              </a:ext>
            </a:extLst>
          </p:cNvPr>
          <p:cNvSpPr>
            <a:spLocks noGrp="1"/>
          </p:cNvSpPr>
          <p:nvPr>
            <p:ph idx="1" hasCustomPrompt="1"/>
          </p:nvPr>
        </p:nvSpPr>
        <p:spPr>
          <a:xfrm>
            <a:off x="218262"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xmlns="" id="{136C1632-A714-CF4A-AE79-5241C3E6257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xmlns=""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xmlns="" id="{87C3AC94-60D7-0646-AE5D-676AB1053A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xmlns="" id="{DA476CF1-11C4-2147-86FF-1759CB5D90C3}"/>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xmlns=""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xmlns=""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xmlns=""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xmlns=""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xmlns=""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xmlns=""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xmlns=""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xmlns=""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xmlns=""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xmlns=""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xmlns=""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xmlns=""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xmlns=""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xmlns=""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xmlns=""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xmlns=""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xmlns=""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xmlns=""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xmlns=""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xmlns=""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xmlns=""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xmlns=""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xmlns=""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xmlns="" id="{E9691B05-C6BF-5B4C-B9A4-84D041617B8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xmlns=""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xmlns=""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xmlns=""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xmlns=""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xmlns=""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xmlns=""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xmlns=""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xmlns=""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xmlns=""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xmlns=""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xmlns=""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xmlns=""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xmlns=""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xmlns=""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xmlns=""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xmlns=""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xmlns=""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xmlns=""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xmlns=""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xmlns=""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xmlns=""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xmlns=""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xmlns=""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xmlns=""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xmlns=""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xmlns=""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xmlns=""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xmlns=""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xmlns=""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xmlns=""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xmlns=""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xmlns=""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302275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xmlns=""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xmlns=""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xmlns=""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xmlns="" id="{A33B9BBA-A845-6D4E-86B2-BC5A90630F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xmlns="" id="{81EAE190-3DBC-8B46-A7EE-101EAD43B524}"/>
              </a:ext>
            </a:extLst>
          </p:cNvPr>
          <p:cNvGrpSpPr/>
          <p:nvPr userDrawn="1"/>
        </p:nvGrpSpPr>
        <p:grpSpPr>
          <a:xfrm>
            <a:off x="226688" y="6572055"/>
            <a:ext cx="9280921" cy="144114"/>
            <a:chOff x="226688" y="6572055"/>
            <a:chExt cx="9280921" cy="144114"/>
          </a:xfrm>
        </p:grpSpPr>
        <p:pic>
          <p:nvPicPr>
            <p:cNvPr id="224" name="Picture 223" descr="at.png">
              <a:extLst>
                <a:ext uri="{FF2B5EF4-FFF2-40B4-BE49-F238E27FC236}">
                  <a16:creationId xmlns:a16="http://schemas.microsoft.com/office/drawing/2014/main" xmlns=""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xmlns=""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xmlns=""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xmlns=""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xmlns=""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xmlns=""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xmlns=""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xmlns=""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xmlns=""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xmlns=""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xmlns=""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xmlns=""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xmlns=""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xmlns=""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xmlns=""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xmlns=""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xmlns=""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xmlns=""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xmlns=""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xmlns=""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xmlns=""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xmlns=""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xmlns=""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xmlns="" id="{B6468480-DF52-2445-9C28-D09A22CAFFCE}"/>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xmlns=""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xmlns=""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xmlns="" id="{4CCAF8EA-1D76-424C-ACE1-069FB50A35DC}"/>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xmlns="" id="{5812556C-035F-674D-8E77-65829009A76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C9ADEF53-156F-E846-A65A-2C73BD6E8D1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xmlns=""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xmlns="" id="{98BCAF30-A127-1A48-9EAD-FDB4600F8163}"/>
              </a:ext>
            </a:extLst>
          </p:cNvPr>
          <p:cNvSpPr>
            <a:spLocks noGrp="1"/>
          </p:cNvSpPr>
          <p:nvPr>
            <p:ph idx="1" hasCustomPrompt="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xmlns="" id="{E7828C28-FB53-5144-86D3-7E4683BB90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52A3614A-6788-2248-B62D-2F242773399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7600AF9E-F5A2-B84E-85FF-0DE9991BB4EA}"/>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xmlns=""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xmlns="" id="{59A771E7-2D58-194C-A791-65ECD8AB5A13}"/>
              </a:ext>
            </a:extLst>
          </p:cNvPr>
          <p:cNvSpPr>
            <a:spLocks noGrp="1"/>
          </p:cNvSpPr>
          <p:nvPr>
            <p:ph idx="1" hasCustomPrompt="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xmlns="" id="{DD14AB66-7690-9640-BED0-3CA428314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5F6CB173-B6CB-ED4C-BB6E-B192CECEF95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2D9F7493-9E8F-AD4D-9552-63D05986B69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xmlns=""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xmlns="" id="{50DD3B0C-E39C-2649-9351-6C8A44BE98F2}"/>
              </a:ext>
            </a:extLst>
          </p:cNvPr>
          <p:cNvSpPr>
            <a:spLocks noGrp="1"/>
          </p:cNvSpPr>
          <p:nvPr>
            <p:ph idx="1" hasCustomPrompt="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xmlns=""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xmlns=""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xmlns="" id="{4DA19BBF-7A1B-C946-AFAB-AA5FF1EEEEF8}"/>
              </a:ext>
            </a:extLst>
          </p:cNvPr>
          <p:cNvSpPr>
            <a:spLocks noGrp="1"/>
          </p:cNvSpPr>
          <p:nvPr>
            <p:ph idx="1" hasCustomPrompt="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xmlns=""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xmlns=""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xmlns="" id="{AECCC4E8-0B5E-9C4D-AB80-150457D92BDA}"/>
              </a:ext>
            </a:extLst>
          </p:cNvPr>
          <p:cNvSpPr>
            <a:spLocks noGrp="1"/>
          </p:cNvSpPr>
          <p:nvPr>
            <p:ph idx="1" hasCustomPrompt="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xmlns=""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xmlns=""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xmlns=""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xmlns=""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xmlns=""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xmlns=""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xmlns=""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xmlns=""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xmlns=""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xmlns=""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xmlns=""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xmlns=""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xmlns=""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xmlns=""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xmlns=""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xmlns=""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xmlns=""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xmlns=""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xmlns=""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xmlns=""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xmlns=""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xmlns=""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xmlns=""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xmlns=""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xmlns=""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xmlns=""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xmlns=""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xmlns=""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xmlns=""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A4B4D7-A696-D741-8178-685E15E6A75D}"/>
              </a:ext>
            </a:extLst>
          </p:cNvPr>
          <p:cNvSpPr>
            <a:spLocks noGrp="1"/>
          </p:cNvSpPr>
          <p:nvPr>
            <p:ph type="title" hasCustomPrompt="1"/>
          </p:nvPr>
        </p:nvSpPr>
        <p:spPr/>
        <p:txBody>
          <a:bodyPr/>
          <a:lstStyle/>
          <a:p>
            <a:r>
              <a:rPr lang="en-US" dirty="0"/>
              <a:t>CLICK TO </a:t>
            </a:r>
            <a:r>
              <a:rPr lang="en-GB" noProof="0" dirty="0"/>
              <a:t>EDIT</a:t>
            </a:r>
            <a:r>
              <a:rPr lang="en-US" dirty="0"/>
              <a:t> MASTER TITLE STYLE</a:t>
            </a:r>
            <a:endParaRPr lang="it-IT" dirty="0"/>
          </a:p>
        </p:txBody>
      </p:sp>
    </p:spTree>
    <p:extLst>
      <p:ext uri="{BB962C8B-B14F-4D97-AF65-F5344CB8AC3E}">
        <p14:creationId xmlns:p14="http://schemas.microsoft.com/office/powerpoint/2010/main" val="406246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C11D8D26-D994-FC46-875F-6F64DB4D026F}"/>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FC57E5F4-FF51-474A-B200-5C9D11431153}"/>
              </a:ext>
            </a:extLst>
          </p:cNvPr>
          <p:cNvSpPr/>
          <p:nvPr userDrawn="1"/>
        </p:nvSpPr>
        <p:spPr>
          <a:xfrm>
            <a:off x="-18136" y="-2"/>
            <a:ext cx="12210136" cy="6858002"/>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xmlns=""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xmlns=""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solidFill>
                  <a:schemeClr val="bg1"/>
                </a:solidFill>
              </a:defRPr>
            </a:lvl1pPr>
          </a:lstStyle>
          <a:p>
            <a:r>
              <a:rPr lang="en-GB" noProof="0"/>
              <a:t>CLICK TO EDIT MASTER TITLE STYLE</a:t>
            </a:r>
          </a:p>
        </p:txBody>
      </p:sp>
      <p:sp>
        <p:nvSpPr>
          <p:cNvPr id="8" name="Text Placeholder 7">
            <a:extLst>
              <a:ext uri="{FF2B5EF4-FFF2-40B4-BE49-F238E27FC236}">
                <a16:creationId xmlns:a16="http://schemas.microsoft.com/office/drawing/2014/main" xmlns=""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xmlns=""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xmlns=""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xmlns=""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xmlns=""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xmlns=""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xmlns=""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xmlns=""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xmlns=""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xmlns=""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xmlns=""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xmlns=""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xmlns=""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xmlns=""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xmlns=""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xmlns=""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xmlns=""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xmlns=""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xmlns=""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xmlns=""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xmlns=""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xmlns=""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xmlns=""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xmlns=""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xmlns=""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xmlns=""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xmlns=""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xmlns=""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7" name="TextBox 36"/>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10588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7"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E1A4AD3-76D1-0746-83B3-49CBFBCC32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3"/>
          <a:stretch/>
        </p:blipFill>
        <p:spPr>
          <a:xfrm>
            <a:off x="0" y="-1"/>
            <a:ext cx="12191999" cy="6858001"/>
          </a:xfrm>
          <a:prstGeom prst="rect">
            <a:avLst/>
          </a:prstGeom>
        </p:spPr>
      </p:pic>
      <p:cxnSp>
        <p:nvCxnSpPr>
          <p:cNvPr id="61" name="Straight Connector 60"/>
          <p:cNvCxnSpPr/>
          <p:nvPr userDrawn="1"/>
        </p:nvCxnSpPr>
        <p:spPr>
          <a:xfrm>
            <a:off x="218262" y="9976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xmlns=""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xmlns="" id="{A03961FB-0416-4444-90C7-335CE570E223}"/>
              </a:ext>
            </a:extLst>
          </p:cNvPr>
          <p:cNvSpPr>
            <a:spLocks noGrp="1"/>
          </p:cNvSpPr>
          <p:nvPr>
            <p:ph idx="1" hasCustomPrompt="1"/>
          </p:nvPr>
        </p:nvSpPr>
        <p:spPr>
          <a:xfrm>
            <a:off x="218262" y="1045138"/>
            <a:ext cx="11763662" cy="5372021"/>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xmlns="" id="{22DB9BC1-7E39-DF4B-B964-008B6B272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xmlns=""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xmlns=""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xmlns=""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xmlns=""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xmlns=""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xmlns=""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xmlns=""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xmlns=""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xmlns=""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xmlns=""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xmlns=""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xmlns=""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xmlns=""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xmlns=""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xmlns=""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xmlns=""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xmlns=""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xmlns=""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xmlns=""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xmlns=""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xmlns=""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xmlns=""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xmlns=""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xmlns=""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xmlns="" id="{66DF7AED-F1EF-9348-AD18-A80AFACC065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xmlns=""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6353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xmlns=""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6">
            <a:extLst>
              <a:ext uri="{FF2B5EF4-FFF2-40B4-BE49-F238E27FC236}">
                <a16:creationId xmlns:a16="http://schemas.microsoft.com/office/drawing/2014/main" xmlns=""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41" name="Picture 40">
            <a:extLst>
              <a:ext uri="{FF2B5EF4-FFF2-40B4-BE49-F238E27FC236}">
                <a16:creationId xmlns:a16="http://schemas.microsoft.com/office/drawing/2014/main" xmlns=""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xmlns="" id="{4D97AA66-51B6-E346-86AC-0DB59D5022D5}"/>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xmlns=""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008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xmlns=""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sp>
        <p:nvSpPr>
          <p:cNvPr id="33" name="Content Placeholder 2">
            <a:extLst>
              <a:ext uri="{FF2B5EF4-FFF2-40B4-BE49-F238E27FC236}">
                <a16:creationId xmlns:a16="http://schemas.microsoft.com/office/drawing/2014/main" xmlns="" id="{BE56DB9E-ADEC-C041-9F85-12B8B19C015A}"/>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9" name="Straight Connector 28">
            <a:extLst>
              <a:ext uri="{FF2B5EF4-FFF2-40B4-BE49-F238E27FC236}">
                <a16:creationId xmlns:a16="http://schemas.microsoft.com/office/drawing/2014/main" xmlns="" id="{535E5E0F-3BDB-C24D-BC1B-B04099CF0B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69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xmlns="" id="{40CDF259-CCFE-B84C-939A-68017F83E81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xmlns="" id="{8688588E-F9A8-2845-885D-3F95E59BBB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5" name="Straight Connector 4">
            <a:extLst>
              <a:ext uri="{FF2B5EF4-FFF2-40B4-BE49-F238E27FC236}">
                <a16:creationId xmlns:a16="http://schemas.microsoft.com/office/drawing/2014/main" xmlns="" id="{C1734A63-3455-1741-9D19-40E5D75E70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665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7" name="Straight Connector 6">
            <a:extLst>
              <a:ext uri="{FF2B5EF4-FFF2-40B4-BE49-F238E27FC236}">
                <a16:creationId xmlns:a16="http://schemas.microsoft.com/office/drawing/2014/main" xmlns="" id="{E4DD319A-FF79-A641-BC47-9B3E6F0EDF0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xmlns="" id="{942C04B5-56FD-9D4A-846B-7FFFA4F531B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6" name="Straight Connector 5">
            <a:extLst>
              <a:ext uri="{FF2B5EF4-FFF2-40B4-BE49-F238E27FC236}">
                <a16:creationId xmlns:a16="http://schemas.microsoft.com/office/drawing/2014/main" xmlns="" id="{004CC20C-FA37-8D4F-94B7-181CC04E7FC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70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xmlns=""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xmlns=""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xmlns=""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xmlns="" id="{DC2EA9F7-4A93-834E-BDBE-B1596413FE86}"/>
              </a:ext>
            </a:extLst>
          </p:cNvPr>
          <p:cNvSpPr>
            <a:spLocks noGrp="1" noChangeArrowheads="1"/>
          </p:cNvSpPr>
          <p:nvPr>
            <p:ph idx="1" hasCustomPrompt="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xmlns="" id="{33A2B91D-4220-C944-86E2-09625B90BD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A8579B85-65CE-404D-8812-24EA4EE858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A61DBCF8-EA0A-4B42-B6E4-9FE9DD55E9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1D677091-4E3D-9A43-B4F5-AC43053B4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02862F3D-0B94-2540-A399-EC654735AA1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3E32A314-95D2-6B47-AB5D-49351C0E9B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B5AAFE02-64DC-0A48-8F85-6CB587C7690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DD7A9557-674B-9B44-AE98-2B49C703EE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8E30E2E9-8915-1048-85F6-D57C0BA3B74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34235106-1ABF-D943-B06B-737139F1EE6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931CF9B3-336D-594C-BDAA-2A97F8540C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28E39E5B-91B6-534F-9E53-0E1B3A1A2C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9731560F-49BE-E444-B371-6A25FD99073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940E4797-14DA-5D4A-986E-EC5028709B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ED2FC8D7-B023-3A41-B2B2-53B2D99D406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7DA940AD-E6CA-7144-A181-414F25A176F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00F90B60-A958-F644-96CF-D1F5EA2AEC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ED83D9A7-054A-BD4C-B996-D30DCC56CCA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672465D0-A345-6F41-8C48-96A83221082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70AFCA19-33D2-AD47-9D99-F9E3EC08295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1C2F56C7-D92E-634D-BFD2-0E6950C6653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333DAEAA-FBFF-6F48-8FBA-725F4387C73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48F4948C-40D8-2545-8B43-5A392A66D5A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DB4E8921-07E7-F743-9407-D19031517E0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C3D36904-8D6B-D64D-8C63-2155F0D750C9}"/>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CEC6CDCB-45AB-4840-96B1-AC0E5D4A5E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866986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xmlns=""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xmlns=""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xmlns=""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xmlns="" id="{8297D345-0D41-B341-ACC9-1539BA9D2860}"/>
              </a:ext>
            </a:extLst>
          </p:cNvPr>
          <p:cNvSpPr>
            <a:spLocks noGrp="1" noChangeArrowheads="1"/>
          </p:cNvSpPr>
          <p:nvPr>
            <p:ph idx="1" hasCustomPrompt="1"/>
          </p:nvPr>
        </p:nvSpPr>
        <p:spPr bwMode="auto">
          <a:xfrm>
            <a:off x="218262" y="882192"/>
            <a:ext cx="11763662"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xmlns="" id="{6F492216-00B3-1F4C-9F96-3F8E039603C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53D020A4-AAA0-0E46-8F82-4F2F25AF60DC}"/>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D130AEE6-5840-104D-9047-85BB639F569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67D599FE-2A89-2D4B-85E5-C1902A9C58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F5F5947A-E089-B54E-845E-2839B7AA05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BE6E3F54-F5B2-804F-BEED-3A9423631C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47CDF1C8-EB83-7747-A49C-0D3CCBCA36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AD9A9826-4297-2547-98A0-74792565186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180BC5C9-0521-8246-AD9C-19D3EB5371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E2D91EA2-D86E-3943-8BAF-6BB32599DB1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2246BBDB-BE64-F24E-B788-3D0D5955959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0EF2EED0-D4A2-3C4F-ADD8-F7E494A5E6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631BCB96-F6B7-C94C-B9FD-6C1937EF179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777C5190-BB3A-934E-8810-42BBEBF286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46E7BF2A-431D-F247-BA27-83E4763E50D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E9A4D1CC-A386-8A41-8139-B1A56CE6C4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163FDCDA-22EA-E447-B6C1-24931EDB82D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34B15F5F-4F30-164F-9DA4-F87EFD1BB9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E13EF0D0-C5B6-1144-BC99-EAFF7B0ED75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4EFF61DF-389D-CA49-A287-4DA0F96714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DDEC7C23-469A-A74C-A65A-CD5371BD1C0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4DCA47C7-9277-3042-9FEC-23CE95F4320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B84F60E3-93CA-0E4E-BCC7-90F0BA9F261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6B55D2B5-4EA6-E44E-9079-A848111317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8869034D-65D2-AD46-8241-0FE09662FEB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B7F1F394-4E22-234D-BFFC-2500B90F1DB6}"/>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126072B3-E16B-954C-937B-B44A7640B63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57650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2"/>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xmlns=""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xmlns=""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xmlns=""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xmlns="" id="{7C7E23D6-E0C4-8E49-95DA-B39889496A35}"/>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xmlns="" id="{A1C63FD4-AD07-8649-989B-4DD73B7CC6C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80396658-B41A-1946-85D2-0F00F5FA22FD}"/>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720BD8E4-F716-EA44-A5CC-68F26A21B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5FBF2792-8936-514E-A34C-CD0E32BDB9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51D8D44D-58CE-8547-B185-112FEC9DCE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CD3A4948-12A6-1243-9CA1-BD76412B8B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887E7DF7-5357-CF48-9661-914BE99B6E2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AFDE70BA-D391-5D42-BF32-596AA299634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C7E7833A-B7A4-D94E-925D-A4EC128D3DD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8EBE03A8-C013-E647-935C-AC64F126398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F125B9CF-2C16-6942-891D-A8CC10E0F92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F2A20A64-308A-EB4C-9845-6FE6BEB978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E583F5F7-8340-D246-A36D-4F0869CB3D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79D1FFE5-9A30-BD45-9858-E0F6A68F779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E5D86026-37BC-3B49-A4C7-893A3A6CDC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F285C1D7-C1C8-7A4E-8AD5-27645B22DD5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E0DE7280-4F41-2E40-BB72-2159CFBAFC6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F13394C0-EE0E-F046-8C5A-CC0FD07D494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82EFA060-C6F0-6A42-83E1-BB270C065A8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E91D17B7-F659-DA44-842A-DCAA581741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35A48409-25CA-1F43-B477-653A5C62474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5FA122F0-D77E-1D44-BA5F-193570B8D66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E6996F27-12EC-DA40-9F73-BDE04644E1E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179400F8-F836-6C40-B8E4-DF91C85587A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D9A5A338-FF0C-D444-94D7-016BB8EE1D7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C9BF21B3-557E-A149-99E9-907F1499E19F}"/>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AA566A66-59A6-CA43-8EB8-A20FC63EA4F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58818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2"/>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xmlns=""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xmlns=""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xmlns=""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xmlns="" id="{48B109FA-866B-484E-AAC9-AA7877D61F74}"/>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xmlns="" id="{3C86A017-B445-7941-BBD0-4A2EEB9C24B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B4ACA101-DA26-3048-A82E-1C555FFF5F8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B2A10C12-50B9-B741-BA96-16E5AA77F8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1C2A7AD6-4378-5B47-BAF8-4618C4664C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8D7ED800-E907-6A40-A50C-775476FE748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868CE000-8191-7C45-9AB4-9AE1D1ABF70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F14DB987-66B8-6A48-84C7-2A43E8C6C8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6D78CE89-1538-E145-9E56-0EC9FBB924F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50914015-32E3-7641-8F3A-85B1AA1F52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A5C18262-4B2C-A649-A3F5-8B3FD0998A9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76AE6B7E-385B-5249-A522-49AE9218A1F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1DC8AE1B-0858-2047-90D9-8C5B02143C9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62E6C932-9BEC-E34A-843A-F798D5C614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6F7888AA-E83F-164E-A311-A2AEEBC0E7D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D01E1C22-5424-FB45-BACB-330FB6FDAD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8AC9E924-C3B0-0E43-8AAC-0C72D326688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3BF387A1-84D1-E940-9D89-C7A3B364E23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0F4BA622-717F-2C40-BDEA-1096CF4C2A6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6F50523A-85A5-5F40-948F-A68A3431F44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06E9CC06-6372-D94D-8E94-B9F9CBF8202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BECF7359-BD97-DB47-9736-28305EB8DB1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0C061DEF-9E22-B545-9EAA-9AA03F06C08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8B10722B-B282-7B4B-BEE8-6799F22CAE7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FAEEC269-4A9C-544B-AFB8-5015CEF0137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7B1C3952-0FE2-214B-8286-378A19FD3DB4}"/>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45708676-A3D0-EF4F-81F9-5A47BE53FF23}"/>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F123CE14-0AEF-1C44-BE5D-CEE8CAF2FB6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945979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xmlns="" id="{2FDEDD14-D71C-FA46-B659-781FB04D4CD6}"/>
              </a:ext>
            </a:extLst>
          </p:cNvPr>
          <p:cNvSpPr/>
          <p:nvPr userDrawn="1"/>
        </p:nvSpPr>
        <p:spPr>
          <a:xfrm>
            <a:off x="-6566" y="-2"/>
            <a:ext cx="12198565" cy="6858002"/>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xmlns=""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xmlns=""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xmlns=""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xmlns="" id="{AFE3D2EE-9466-FE40-B2A2-43D0EF22C1F3}"/>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xmlns="" id="{AF28F19B-7C3E-084C-9576-DD78AF4F52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xmlns="" id="{3980DFC1-CC94-774D-A03F-D7294F65451E}"/>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xmlns="" id="{F387236C-E9B8-4B41-9114-C28AC556C6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xmlns="" id="{7A73F97E-1CA9-8243-AF17-77C07FFCB2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xmlns="" id="{43CBBB78-4D8D-9F47-A112-79064DF79AB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xmlns="" id="{879E38E4-9B68-D047-B71C-D08E6B06457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xmlns="" id="{DB7C0E25-B4F5-3649-9CE4-F70FAAD058D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xmlns="" id="{4FA38D3A-F40C-EE48-93FF-D6E2F862D93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xmlns="" id="{7AEF6048-636D-3D4D-BC42-2153C86AE0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xmlns="" id="{08E4114A-51C4-3F4B-B8F5-06425353BA6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xmlns="" id="{60E2AAD1-718A-2E47-8142-683770A658E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xmlns="" id="{1A6C2326-AE11-D54F-9107-6D8B6B80EE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xmlns="" id="{8A833B57-F4D9-DF4F-8CC3-9601EAFE9A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xmlns="" id="{5DCDD42C-E001-B843-A955-6587382EE3A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xmlns="" id="{C34F8BE9-9EAC-E843-AD17-A5B97D20717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xmlns="" id="{DF49D2B4-AE08-6C48-A075-6181F92401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xmlns="" id="{710509CE-7C9A-114F-AB3D-5F35D385C50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xmlns="" id="{4195739E-A5BF-E34B-B8DB-CE3A2CBBB52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xmlns="" id="{E1FCDB9A-3A1E-414B-8373-6F8F633BBF8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xmlns="" id="{A9888CA0-8E68-C54D-9A53-2CCD1B4A93D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xmlns="" id="{8A4CBC9F-52B5-2A48-A4F1-F355B8C9EE3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xmlns="" id="{A5640869-6CD1-2341-9EA2-66D5FC3067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xmlns="" id="{CA310B31-1C72-0C42-AF3E-880234982C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xmlns="" id="{D4AC8D70-9226-CC45-9106-DD83403133D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xmlns="" id="{3E5EFDBF-9533-6D43-A6A1-65C9CDDA8D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xmlns="" id="{B9DC287E-D98B-3943-AF8E-9B224CE7C79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xmlns="" id="{BD260898-5519-6B4F-B6B1-2DE6F95519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79429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17" name="Text Placeholder 2"/>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rgbClr val="8197A6"/>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xmlns="" id="{685FD51B-FCED-4645-B034-140CE779462A}"/>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444170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xmlns=""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xmlns="" id="{F021545F-0645-6340-A8C0-98EBAD6738C6}"/>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xmlns="" id="{6A952114-5369-D145-9AA5-C7D04E9820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xmlns=""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xmlns=""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xmlns=""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xmlns=""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xmlns=""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xmlns=""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xmlns=""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xmlns=""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xmlns=""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xmlns=""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xmlns=""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xmlns=""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xmlns=""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xmlns=""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xmlns=""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xmlns=""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xmlns=""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xmlns=""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xmlns=""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xmlns=""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xmlns=""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xmlns=""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xmlns=""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xmlns=""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xmlns="" id="{7CB4DE45-98CA-5E44-95BD-CF8058D0272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xmlns=""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600906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A5E70-B245-8E4F-82BB-81B61D2B4C62}"/>
              </a:ext>
            </a:extLst>
          </p:cNvPr>
          <p:cNvSpPr>
            <a:spLocks noGrp="1"/>
          </p:cNvSpPr>
          <p:nvPr>
            <p:ph type="title" hasCustomPrompt="1"/>
          </p:nvPr>
        </p:nvSpPr>
        <p:spPr/>
        <p:txBody>
          <a:bodyPr/>
          <a:lstStyle/>
          <a:p>
            <a:r>
              <a:rPr lang="en-US" dirty="0"/>
              <a:t>CLICK TO EDIT MASTER TITLE STYLE</a:t>
            </a:r>
            <a:endParaRPr lang="it-IT" dirty="0"/>
          </a:p>
        </p:txBody>
      </p:sp>
      <p:cxnSp>
        <p:nvCxnSpPr>
          <p:cNvPr id="3" name="Straight Connector 2">
            <a:extLst>
              <a:ext uri="{FF2B5EF4-FFF2-40B4-BE49-F238E27FC236}">
                <a16:creationId xmlns:a16="http://schemas.microsoft.com/office/drawing/2014/main" xmlns="" id="{4D5AB551-3A27-7E4B-A2F3-D5E9E79F24A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58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hat we do">
    <p:spTree>
      <p:nvGrpSpPr>
        <p:cNvPr id="1" name=""/>
        <p:cNvGrpSpPr/>
        <p:nvPr/>
      </p:nvGrpSpPr>
      <p:grpSpPr>
        <a:xfrm>
          <a:off x="0" y="0"/>
          <a:ext cx="0" cy="0"/>
          <a:chOff x="0" y="0"/>
          <a:chExt cx="0" cy="0"/>
        </a:xfrm>
      </p:grpSpPr>
      <p:sp>
        <p:nvSpPr>
          <p:cNvPr id="11" name="Picture Placeholder 2"/>
          <p:cNvSpPr>
            <a:spLocks noGrp="1" noChangeAspect="1"/>
          </p:cNvSpPr>
          <p:nvPr>
            <p:ph type="pic" sz="quarter" idx="23"/>
          </p:nvPr>
        </p:nvSpPr>
        <p:spPr>
          <a:xfrm>
            <a:off x="479155" y="1978874"/>
            <a:ext cx="4557549" cy="4155281"/>
          </a:xfrm>
        </p:spPr>
        <p:txBody>
          <a:bodyPr anchor="t"/>
          <a:lstStyle>
            <a:lvl1pPr marL="0" indent="0" algn="ctr">
              <a:buNone/>
              <a:defRPr/>
            </a:lvl1pPr>
          </a:lstStyle>
          <a:p>
            <a:r>
              <a:rPr lang="en-US" dirty="0" smtClean="0"/>
              <a:t>Drag picture to placeholder or click icon to add</a:t>
            </a:r>
            <a:endParaRPr lang="id-ID"/>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ster Slide 1">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o Footer 2">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
        <p:nvSpPr>
          <p:cNvPr id="2" name="Rectangle 1"/>
          <p:cNvSpPr/>
          <p:nvPr userDrawn="1"/>
        </p:nvSpPr>
        <p:spPr>
          <a:xfrm>
            <a:off x="3013617" y="6260123"/>
            <a:ext cx="5863065" cy="4689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pPr>
            <a:r>
              <a:rPr lang="en-US" sz="1800" dirty="0" smtClean="0">
                <a:solidFill>
                  <a:prstClr val="white"/>
                </a:solidFill>
              </a:rPr>
              <a:t> v</a:t>
            </a:r>
            <a:endParaRPr lang="en-US" sz="1800" dirty="0">
              <a:solidFill>
                <a:prstClr val="white"/>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noChangeAspect="1"/>
          </p:cNvSpPr>
          <p:nvPr>
            <p:ph type="pic" sz="quarter" idx="13"/>
          </p:nvPr>
        </p:nvSpPr>
        <p:spPr>
          <a:xfrm>
            <a:off x="-1588" y="0"/>
            <a:ext cx="12192000"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m-Support">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1368165" y="1603015"/>
            <a:ext cx="1259943" cy="1258811"/>
          </a:xfrm>
          <a:prstGeom prst="ellipse">
            <a:avLst/>
          </a:prstGeom>
        </p:spPr>
        <p:txBody>
          <a:bodyPr>
            <a:noAutofit/>
          </a:bodyPr>
          <a:lstStyle>
            <a:lvl1pPr marL="0" indent="0">
              <a:lnSpc>
                <a:spcPct val="130000"/>
              </a:lnSpc>
              <a:buNone/>
              <a:defRPr sz="1200" baseline="0"/>
            </a:lvl1pPr>
          </a:lstStyle>
          <a:p>
            <a:r>
              <a:rPr lang="en-US" dirty="0" smtClean="0"/>
              <a:t>Drag  Your Picture Here</a:t>
            </a:r>
            <a:endParaRPr lang="en-US" dirty="0"/>
          </a:p>
        </p:txBody>
      </p:sp>
      <p:sp>
        <p:nvSpPr>
          <p:cNvPr id="75" name="Picture Placeholder 13"/>
          <p:cNvSpPr>
            <a:spLocks noGrp="1" noChangeAspect="1"/>
          </p:cNvSpPr>
          <p:nvPr>
            <p:ph type="pic" sz="quarter" idx="11" hasCustomPrompt="1"/>
          </p:nvPr>
        </p:nvSpPr>
        <p:spPr>
          <a:xfrm>
            <a:off x="4134531" y="1592553"/>
            <a:ext cx="1259943" cy="1258811"/>
          </a:xfrm>
          <a:prstGeom prst="ellipse">
            <a:avLst/>
          </a:prstGeom>
        </p:spPr>
        <p:txBody>
          <a:bodyPr>
            <a:normAutofit/>
          </a:bodyPr>
          <a:lstStyle>
            <a:lvl1pPr marL="0" indent="0">
              <a:lnSpc>
                <a:spcPct val="130000"/>
              </a:lnSpc>
              <a:buNone/>
              <a:defRPr sz="1200"/>
            </a:lvl1pPr>
          </a:lstStyle>
          <a:p>
            <a:r>
              <a:rPr lang="en-US" dirty="0" smtClean="0"/>
              <a:t>Drag  Your Picture Here</a:t>
            </a:r>
            <a:endParaRPr lang="en-US" dirty="0"/>
          </a:p>
        </p:txBody>
      </p:sp>
      <p:sp>
        <p:nvSpPr>
          <p:cNvPr id="76" name="Picture Placeholder 13"/>
          <p:cNvSpPr>
            <a:spLocks noGrp="1" noChangeAspect="1"/>
          </p:cNvSpPr>
          <p:nvPr>
            <p:ph type="pic" sz="quarter" idx="12" hasCustomPrompt="1"/>
          </p:nvPr>
        </p:nvSpPr>
        <p:spPr>
          <a:xfrm>
            <a:off x="6839987" y="1609007"/>
            <a:ext cx="1259943" cy="1258811"/>
          </a:xfrm>
          <a:prstGeom prst="ellipse">
            <a:avLst/>
          </a:prstGeom>
        </p:spPr>
        <p:txBody>
          <a:bodyPr>
            <a:normAutofit/>
          </a:bodyPr>
          <a:lstStyle>
            <a:lvl1pPr marL="0" marR="0" indent="0" algn="l" defTabSz="914194" rtl="0" eaLnBrk="1" fontAlgn="auto" latinLnBrk="0" hangingPunct="1">
              <a:lnSpc>
                <a:spcPct val="130000"/>
              </a:lnSpc>
              <a:spcBef>
                <a:spcPts val="1000"/>
              </a:spcBef>
              <a:spcAft>
                <a:spcPts val="0"/>
              </a:spcAft>
              <a:buClrTx/>
              <a:buSzTx/>
              <a:buFont typeface="Arial" panose="020B0604020202020204" pitchFamily="34" charset="0"/>
              <a:buNone/>
              <a:tabLst/>
              <a:defRPr sz="1200"/>
            </a:lvl1pPr>
          </a:lstStyle>
          <a:p>
            <a:r>
              <a:rPr lang="en-US" dirty="0" smtClean="0"/>
              <a:t>Drag  Your Picture Here</a:t>
            </a:r>
          </a:p>
          <a:p>
            <a:endParaRPr lang="en-US" dirty="0"/>
          </a:p>
        </p:txBody>
      </p:sp>
      <p:sp>
        <p:nvSpPr>
          <p:cNvPr id="77" name="Picture Placeholder 13"/>
          <p:cNvSpPr>
            <a:spLocks noGrp="1" noChangeAspect="1"/>
          </p:cNvSpPr>
          <p:nvPr>
            <p:ph type="pic" sz="quarter" idx="13" hasCustomPrompt="1"/>
          </p:nvPr>
        </p:nvSpPr>
        <p:spPr>
          <a:xfrm>
            <a:off x="9564327" y="1609007"/>
            <a:ext cx="1259943" cy="1258811"/>
          </a:xfrm>
          <a:prstGeom prst="ellipse">
            <a:avLst/>
          </a:prstGeom>
        </p:spPr>
        <p:txBody>
          <a:bodyPr>
            <a:normAutofit/>
          </a:bodyPr>
          <a:lstStyle>
            <a:lvl1pPr marL="0" marR="0" indent="0" algn="l" defTabSz="914194" rtl="0" eaLnBrk="1" fontAlgn="auto" latinLnBrk="0" hangingPunct="1">
              <a:lnSpc>
                <a:spcPct val="130000"/>
              </a:lnSpc>
              <a:spcBef>
                <a:spcPts val="1000"/>
              </a:spcBef>
              <a:spcAft>
                <a:spcPts val="0"/>
              </a:spcAft>
              <a:buClrTx/>
              <a:buSzTx/>
              <a:buFont typeface="Arial" panose="020B0604020202020204" pitchFamily="34" charset="0"/>
              <a:buNone/>
              <a:tabLst/>
              <a:defRPr sz="1200"/>
            </a:lvl1pPr>
          </a:lstStyle>
          <a:p>
            <a:r>
              <a:rPr lang="en-US" dirty="0" smtClean="0"/>
              <a:t>Drag  Your Picture Here</a:t>
            </a:r>
          </a:p>
          <a:p>
            <a:endParaRPr lang="en-US" dirty="0"/>
          </a:p>
        </p:txBody>
      </p:sp>
      <p:sp>
        <p:nvSpPr>
          <p:cNvPr id="78" name="Picture Placeholder 13"/>
          <p:cNvSpPr>
            <a:spLocks noGrp="1" noChangeAspect="1"/>
          </p:cNvSpPr>
          <p:nvPr>
            <p:ph type="pic" sz="quarter" idx="14" hasCustomPrompt="1"/>
          </p:nvPr>
        </p:nvSpPr>
        <p:spPr>
          <a:xfrm>
            <a:off x="8214258" y="4054257"/>
            <a:ext cx="1259943" cy="1258811"/>
          </a:xfrm>
          <a:prstGeom prst="ellipse">
            <a:avLst/>
          </a:prstGeom>
        </p:spPr>
        <p:txBody>
          <a:bodyPr>
            <a:normAutofit/>
          </a:bodyPr>
          <a:lstStyle>
            <a:lvl1pPr>
              <a:lnSpc>
                <a:spcPct val="130000"/>
              </a:lnSpc>
              <a:defRPr sz="1200"/>
            </a:lvl1pPr>
          </a:lstStyle>
          <a:p>
            <a:r>
              <a:rPr lang="en-US" dirty="0" smtClean="0"/>
              <a:t>Drag  Your Picture Here</a:t>
            </a:r>
            <a:endParaRPr lang="en-US" dirty="0"/>
          </a:p>
        </p:txBody>
      </p:sp>
      <p:sp>
        <p:nvSpPr>
          <p:cNvPr id="79" name="Picture Placeholder 13"/>
          <p:cNvSpPr>
            <a:spLocks noGrp="1" noChangeAspect="1"/>
          </p:cNvSpPr>
          <p:nvPr>
            <p:ph type="pic" sz="quarter" idx="15" hasCustomPrompt="1"/>
          </p:nvPr>
        </p:nvSpPr>
        <p:spPr>
          <a:xfrm>
            <a:off x="5499535" y="4054257"/>
            <a:ext cx="1259943" cy="1258811"/>
          </a:xfrm>
          <a:prstGeom prst="ellipse">
            <a:avLst/>
          </a:prstGeom>
        </p:spPr>
        <p:txBody>
          <a:bodyPr>
            <a:normAutofit/>
          </a:bodyPr>
          <a:lstStyle>
            <a:lvl1pPr marL="0" marR="0" indent="0" algn="l" defTabSz="914194" rtl="0" eaLnBrk="1" fontAlgn="auto" latinLnBrk="0" hangingPunct="1">
              <a:lnSpc>
                <a:spcPct val="130000"/>
              </a:lnSpc>
              <a:spcBef>
                <a:spcPts val="1000"/>
              </a:spcBef>
              <a:spcAft>
                <a:spcPts val="0"/>
              </a:spcAft>
              <a:buClrTx/>
              <a:buSzTx/>
              <a:buFont typeface="Arial" panose="020B0604020202020204" pitchFamily="34" charset="0"/>
              <a:buNone/>
              <a:tabLst/>
              <a:defRPr sz="1200"/>
            </a:lvl1pPr>
          </a:lstStyle>
          <a:p>
            <a:r>
              <a:rPr lang="en-US" dirty="0" smtClean="0"/>
              <a:t>Drag  Your Picture Here</a:t>
            </a:r>
          </a:p>
          <a:p>
            <a:endParaRPr lang="en-US" dirty="0"/>
          </a:p>
        </p:txBody>
      </p:sp>
      <p:sp>
        <p:nvSpPr>
          <p:cNvPr id="80" name="Picture Placeholder 13"/>
          <p:cNvSpPr>
            <a:spLocks noGrp="1" noChangeAspect="1"/>
          </p:cNvSpPr>
          <p:nvPr>
            <p:ph type="pic" sz="quarter" idx="16" hasCustomPrompt="1"/>
          </p:nvPr>
        </p:nvSpPr>
        <p:spPr>
          <a:xfrm>
            <a:off x="2756073" y="4040047"/>
            <a:ext cx="1259943" cy="1258811"/>
          </a:xfrm>
          <a:prstGeom prst="ellipse">
            <a:avLst/>
          </a:prstGeom>
        </p:spPr>
        <p:txBody>
          <a:bodyPr>
            <a:normAutofit/>
          </a:bodyPr>
          <a:lstStyle>
            <a:lvl1pPr marL="0" marR="0" indent="0" algn="l" defTabSz="914194" rtl="0" eaLnBrk="1" fontAlgn="auto" latinLnBrk="0" hangingPunct="1">
              <a:lnSpc>
                <a:spcPct val="130000"/>
              </a:lnSpc>
              <a:spcBef>
                <a:spcPts val="1000"/>
              </a:spcBef>
              <a:spcAft>
                <a:spcPts val="0"/>
              </a:spcAft>
              <a:buClrTx/>
              <a:buSzTx/>
              <a:buFont typeface="Arial" panose="020B0604020202020204" pitchFamily="34" charset="0"/>
              <a:buNone/>
              <a:tabLst/>
              <a:defRPr sz="1200"/>
            </a:lvl1pPr>
          </a:lstStyle>
          <a:p>
            <a:r>
              <a:rPr lang="en-US" dirty="0" smtClean="0"/>
              <a:t>Drag  Your Picture Here</a:t>
            </a:r>
          </a:p>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1045822"/>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xmlns="" id="{2642395D-106D-B046-A146-EFCB523A77AF}"/>
              </a:ext>
            </a:extLst>
          </p:cNvPr>
          <p:cNvGraphicFramePr/>
          <p:nvPr userDrawn="1">
            <p:extLst>
              <p:ext uri="{D42A27DB-BD31-4B8C-83A1-F6EECF244321}">
                <p14:modId xmlns:p14="http://schemas.microsoft.com/office/powerpoint/2010/main" val="79933853"/>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xmlns=""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xmlns="" id="{30BBE71F-1AE0-E14C-BCC9-3FFFA214F7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xmlns="" id="{62411BC9-CCA6-1E4E-B8D9-B88A6706D28F}"/>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xmlns=""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xmlns=""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xmlns=""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xmlns=""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xmlns=""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xmlns=""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xmlns=""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xmlns=""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xmlns=""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xmlns=""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xmlns=""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xmlns=""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xmlns=""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xmlns=""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xmlns=""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xmlns=""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xmlns=""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xmlns=""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xmlns=""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xmlns=""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xmlns=""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xmlns=""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xmlns=""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xmlns="" id="{320E3863-E16A-1040-8CB2-EBED88461B1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xmlns=""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6135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9" name="Picture Placeholder 8"/>
          <p:cNvSpPr>
            <a:spLocks noGrp="1" noChangeAspect="1"/>
          </p:cNvSpPr>
          <p:nvPr>
            <p:ph type="pic" sz="quarter" idx="10"/>
          </p:nvPr>
        </p:nvSpPr>
        <p:spPr>
          <a:xfrm>
            <a:off x="0" y="1520484"/>
            <a:ext cx="12192000" cy="2838449"/>
          </a:xfrm>
        </p:spPr>
        <p:txBody>
          <a:bodyPr>
            <a:normAutofit/>
          </a:bodyPr>
          <a:lstStyle>
            <a:lvl1pPr marL="0" indent="0">
              <a:buNone/>
              <a:defRPr sz="2100">
                <a:solidFill>
                  <a:schemeClr val="bg1">
                    <a:lumMod val="75000"/>
                  </a:schemeClr>
                </a:solidFill>
              </a:defRPr>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11" name="Picture Placeholder 8"/>
          <p:cNvSpPr>
            <a:spLocks noGrp="1" noChangeAspect="1"/>
          </p:cNvSpPr>
          <p:nvPr>
            <p:ph type="pic" sz="quarter" idx="10"/>
          </p:nvPr>
        </p:nvSpPr>
        <p:spPr>
          <a:xfrm>
            <a:off x="0" y="1709864"/>
            <a:ext cx="12192000" cy="3158273"/>
          </a:xfrm>
        </p:spPr>
        <p:txBody>
          <a:bodyPr>
            <a:normAutofit/>
          </a:bodyPr>
          <a:lstStyle>
            <a:lvl1pPr marL="0" indent="0">
              <a:buNone/>
              <a:defRPr sz="2100">
                <a:solidFill>
                  <a:schemeClr val="bg1">
                    <a:lumMod val="75000"/>
                  </a:schemeClr>
                </a:solidFill>
              </a:defRPr>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Laptop Project">
    <p:spTree>
      <p:nvGrpSpPr>
        <p:cNvPr id="1" name=""/>
        <p:cNvGrpSpPr/>
        <p:nvPr/>
      </p:nvGrpSpPr>
      <p:grpSpPr>
        <a:xfrm>
          <a:off x="0" y="0"/>
          <a:ext cx="0" cy="0"/>
          <a:chOff x="0" y="0"/>
          <a:chExt cx="0" cy="0"/>
        </a:xfrm>
      </p:grpSpPr>
      <p:sp>
        <p:nvSpPr>
          <p:cNvPr id="14" name="Picture Placeholder 9"/>
          <p:cNvSpPr>
            <a:spLocks noGrp="1" noChangeAspect="1"/>
          </p:cNvSpPr>
          <p:nvPr>
            <p:ph type="pic" sz="quarter" idx="11"/>
          </p:nvPr>
        </p:nvSpPr>
        <p:spPr>
          <a:xfrm>
            <a:off x="1687361" y="2163533"/>
            <a:ext cx="4422647" cy="2769219"/>
          </a:xfrm>
        </p:spPr>
        <p:txBody>
          <a:bodyPr>
            <a:normAutofit/>
          </a:bodyPr>
          <a:lstStyle>
            <a:lvl1pPr marL="0" indent="0">
              <a:buNone/>
              <a:defRPr sz="1000">
                <a:solidFill>
                  <a:schemeClr val="tx1">
                    <a:lumMod val="50000"/>
                    <a:lumOff val="50000"/>
                  </a:schemeClr>
                </a:solidFill>
              </a:defRPr>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xmlns:p14="http://schemas.microsoft.com/office/powerpoint/2010/main" spd="med" advClick="0" advTm="3000">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ockup Laptop">
    <p:spTree>
      <p:nvGrpSpPr>
        <p:cNvPr id="1" name=""/>
        <p:cNvGrpSpPr/>
        <p:nvPr/>
      </p:nvGrpSpPr>
      <p:grpSpPr>
        <a:xfrm>
          <a:off x="0" y="0"/>
          <a:ext cx="0" cy="0"/>
          <a:chOff x="0" y="0"/>
          <a:chExt cx="0" cy="0"/>
        </a:xfrm>
      </p:grpSpPr>
      <p:sp>
        <p:nvSpPr>
          <p:cNvPr id="13" name="Picture Placeholder 9"/>
          <p:cNvSpPr>
            <a:spLocks noGrp="1" noChangeAspect="1"/>
          </p:cNvSpPr>
          <p:nvPr>
            <p:ph type="pic" sz="quarter" idx="11"/>
          </p:nvPr>
        </p:nvSpPr>
        <p:spPr>
          <a:xfrm>
            <a:off x="6711773" y="1876517"/>
            <a:ext cx="4339463" cy="2491083"/>
          </a:xfrm>
        </p:spPr>
        <p:txBody>
          <a:bodyPr>
            <a:normAutofit/>
          </a:bodyPr>
          <a:lstStyle>
            <a:lvl1pPr marL="0" indent="0">
              <a:buNone/>
              <a:defRPr sz="1000">
                <a:solidFill>
                  <a:schemeClr val="tx1">
                    <a:lumMod val="50000"/>
                    <a:lumOff val="50000"/>
                  </a:schemeClr>
                </a:solidFill>
              </a:defRPr>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xmlns:p14="http://schemas.microsoft.com/office/powerpoint/2010/main" spd="med" advClick="0" advTm="3000">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Meet the Team">
    <p:spTree>
      <p:nvGrpSpPr>
        <p:cNvPr id="1" name=""/>
        <p:cNvGrpSpPr/>
        <p:nvPr/>
      </p:nvGrpSpPr>
      <p:grpSpPr>
        <a:xfrm>
          <a:off x="0" y="0"/>
          <a:ext cx="0" cy="0"/>
          <a:chOff x="0" y="0"/>
          <a:chExt cx="0" cy="0"/>
        </a:xfrm>
      </p:grpSpPr>
      <p:sp>
        <p:nvSpPr>
          <p:cNvPr id="23" name="Picture Placeholder 22"/>
          <p:cNvSpPr>
            <a:spLocks noGrp="1" noChangeAspect="1"/>
          </p:cNvSpPr>
          <p:nvPr>
            <p:ph type="pic" sz="quarter" idx="15"/>
          </p:nvPr>
        </p:nvSpPr>
        <p:spPr>
          <a:xfrm>
            <a:off x="1109428" y="1803400"/>
            <a:ext cx="2133600" cy="2133600"/>
          </a:xfrm>
          <a:prstGeom prst="ellipse">
            <a:avLst/>
          </a:prstGeom>
        </p:spPr>
        <p:txBody>
          <a:bodyPr>
            <a:normAutofit/>
          </a:bodyPr>
          <a:lstStyle>
            <a:lvl1pPr>
              <a:defRPr sz="1600"/>
            </a:lvl1pPr>
          </a:lstStyle>
          <a:p>
            <a:endParaRPr lang="en-US" dirty="0"/>
          </a:p>
        </p:txBody>
      </p:sp>
      <p:sp>
        <p:nvSpPr>
          <p:cNvPr id="18" name="Picture Placeholder 22"/>
          <p:cNvSpPr>
            <a:spLocks noGrp="1" noChangeAspect="1"/>
          </p:cNvSpPr>
          <p:nvPr>
            <p:ph type="pic" sz="quarter" idx="16"/>
          </p:nvPr>
        </p:nvSpPr>
        <p:spPr>
          <a:xfrm>
            <a:off x="3657600" y="1803400"/>
            <a:ext cx="2133600" cy="2133600"/>
          </a:xfrm>
          <a:prstGeom prst="ellipse">
            <a:avLst/>
          </a:prstGeom>
        </p:spPr>
        <p:txBody>
          <a:bodyPr>
            <a:normAutofit/>
          </a:bodyPr>
          <a:lstStyle>
            <a:lvl1pPr>
              <a:defRPr sz="1600"/>
            </a:lvl1pPr>
          </a:lstStyle>
          <a:p>
            <a:endParaRPr lang="en-US" dirty="0"/>
          </a:p>
        </p:txBody>
      </p:sp>
      <p:sp>
        <p:nvSpPr>
          <p:cNvPr id="19" name="Picture Placeholder 22"/>
          <p:cNvSpPr>
            <a:spLocks noGrp="1" noChangeAspect="1"/>
          </p:cNvSpPr>
          <p:nvPr>
            <p:ph type="pic" sz="quarter" idx="17"/>
          </p:nvPr>
        </p:nvSpPr>
        <p:spPr>
          <a:xfrm>
            <a:off x="6096000" y="1803400"/>
            <a:ext cx="2133600" cy="2133600"/>
          </a:xfrm>
          <a:prstGeom prst="ellipse">
            <a:avLst/>
          </a:prstGeom>
        </p:spPr>
        <p:txBody>
          <a:bodyPr>
            <a:normAutofit/>
          </a:bodyPr>
          <a:lstStyle>
            <a:lvl1pPr>
              <a:defRPr sz="1600"/>
            </a:lvl1pPr>
          </a:lstStyle>
          <a:p>
            <a:endParaRPr lang="en-US" dirty="0"/>
          </a:p>
        </p:txBody>
      </p:sp>
      <p:sp>
        <p:nvSpPr>
          <p:cNvPr id="20" name="Picture Placeholder 22"/>
          <p:cNvSpPr>
            <a:spLocks noGrp="1" noChangeAspect="1"/>
          </p:cNvSpPr>
          <p:nvPr>
            <p:ph type="pic" sz="quarter" idx="18"/>
          </p:nvPr>
        </p:nvSpPr>
        <p:spPr>
          <a:xfrm>
            <a:off x="8534400" y="1803400"/>
            <a:ext cx="2133600" cy="2133600"/>
          </a:xfrm>
          <a:prstGeom prst="ellipse">
            <a:avLst/>
          </a:prstGeom>
        </p:spPr>
        <p:txBody>
          <a:bodyPr>
            <a:normAutofit/>
          </a:bodyPr>
          <a:lstStyle>
            <a:lvl1pPr>
              <a:defRPr sz="1600"/>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23" name="Picture Placeholder 22"/>
          <p:cNvSpPr>
            <a:spLocks noGrp="1" noChangeAspect="1"/>
          </p:cNvSpPr>
          <p:nvPr>
            <p:ph type="pic" sz="quarter" idx="15"/>
          </p:nvPr>
        </p:nvSpPr>
        <p:spPr>
          <a:xfrm>
            <a:off x="5029200" y="1260656"/>
            <a:ext cx="2133600" cy="2133600"/>
          </a:xfrm>
          <a:prstGeom prst="ellipse">
            <a:avLst/>
          </a:prstGeom>
        </p:spPr>
        <p:txBody>
          <a:bodyPr>
            <a:normAutofit/>
          </a:bodyPr>
          <a:lstStyle>
            <a:lvl1pPr marL="0" indent="0">
              <a:buNone/>
              <a:defRPr sz="1600"/>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ur Clients">
    <p:spTree>
      <p:nvGrpSpPr>
        <p:cNvPr id="1" name=""/>
        <p:cNvGrpSpPr/>
        <p:nvPr/>
      </p:nvGrpSpPr>
      <p:grpSpPr>
        <a:xfrm>
          <a:off x="0" y="0"/>
          <a:ext cx="0" cy="0"/>
          <a:chOff x="0" y="0"/>
          <a:chExt cx="0" cy="0"/>
        </a:xfrm>
      </p:grpSpPr>
      <p:sp>
        <p:nvSpPr>
          <p:cNvPr id="11" name="Picture Placeholder 2"/>
          <p:cNvSpPr>
            <a:spLocks noGrp="1" noChangeAspect="1"/>
          </p:cNvSpPr>
          <p:nvPr>
            <p:ph type="pic" sz="quarter" idx="23"/>
          </p:nvPr>
        </p:nvSpPr>
        <p:spPr>
          <a:xfrm>
            <a:off x="11546" y="2195659"/>
            <a:ext cx="12191997" cy="2125087"/>
          </a:xfrm>
        </p:spPr>
        <p:txBody>
          <a:bodyPr anchor="t"/>
          <a:lstStyle>
            <a:lvl1pPr marL="0" indent="0" algn="ctr">
              <a:buNone/>
              <a:defRPr/>
            </a:lvl1pPr>
          </a:lstStyle>
          <a:p>
            <a:r>
              <a:rPr lang="en-US" dirty="0" smtClean="0"/>
              <a:t>Drag picture to placeholder or click icon to add</a:t>
            </a:r>
            <a:endParaRPr lang="id-ID"/>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hree Team">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0"/>
          </p:nvPr>
        </p:nvSpPr>
        <p:spPr>
          <a:xfrm>
            <a:off x="1198565" y="1779588"/>
            <a:ext cx="3206751" cy="3138488"/>
          </a:xfrm>
        </p:spPr>
        <p:txBody>
          <a:bodyPr>
            <a:normAutofit/>
          </a:bodyPr>
          <a:lstStyle>
            <a:lvl1pPr marL="0" indent="0">
              <a:buNone/>
              <a:defRPr sz="1600">
                <a:solidFill>
                  <a:schemeClr val="accent1"/>
                </a:solidFill>
              </a:defRPr>
            </a:lvl1pPr>
          </a:lstStyle>
          <a:p>
            <a:endParaRPr lang="id-ID" dirty="0"/>
          </a:p>
        </p:txBody>
      </p:sp>
      <p:sp>
        <p:nvSpPr>
          <p:cNvPr id="16" name="Picture Placeholder 14"/>
          <p:cNvSpPr>
            <a:spLocks noGrp="1" noChangeAspect="1"/>
          </p:cNvSpPr>
          <p:nvPr>
            <p:ph type="pic" sz="quarter" idx="11"/>
          </p:nvPr>
        </p:nvSpPr>
        <p:spPr>
          <a:xfrm>
            <a:off x="4500564" y="1779588"/>
            <a:ext cx="3206751" cy="3138488"/>
          </a:xfrm>
        </p:spPr>
        <p:txBody>
          <a:bodyPr>
            <a:normAutofit/>
          </a:bodyPr>
          <a:lstStyle>
            <a:lvl1pPr marL="0" indent="0">
              <a:buNone/>
              <a:defRPr sz="1600">
                <a:solidFill>
                  <a:schemeClr val="accent1"/>
                </a:solidFill>
              </a:defRPr>
            </a:lvl1pPr>
          </a:lstStyle>
          <a:p>
            <a:endParaRPr lang="id-ID" dirty="0"/>
          </a:p>
        </p:txBody>
      </p:sp>
      <p:sp>
        <p:nvSpPr>
          <p:cNvPr id="17" name="Picture Placeholder 14"/>
          <p:cNvSpPr>
            <a:spLocks noGrp="1" noChangeAspect="1"/>
          </p:cNvSpPr>
          <p:nvPr>
            <p:ph type="pic" sz="quarter" idx="12"/>
          </p:nvPr>
        </p:nvSpPr>
        <p:spPr>
          <a:xfrm>
            <a:off x="7815265" y="1784351"/>
            <a:ext cx="3206751" cy="3138488"/>
          </a:xfrm>
        </p:spPr>
        <p:txBody>
          <a:bodyPr>
            <a:normAutofit/>
          </a:bodyPr>
          <a:lstStyle>
            <a:lvl1pPr marL="0" indent="0">
              <a:buNone/>
              <a:defRPr sz="1600">
                <a:solidFill>
                  <a:schemeClr val="accent1"/>
                </a:solidFill>
              </a:defRPr>
            </a:lvl1pPr>
          </a:lstStyle>
          <a:p>
            <a:endParaRPr lang="id-ID"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Individual">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0"/>
          </p:nvPr>
        </p:nvSpPr>
        <p:spPr>
          <a:xfrm>
            <a:off x="2084389" y="2000251"/>
            <a:ext cx="3206751" cy="3138488"/>
          </a:xfrm>
        </p:spPr>
        <p:txBody>
          <a:bodyPr>
            <a:normAutofit/>
          </a:bodyPr>
          <a:lstStyle>
            <a:lvl1pPr marL="0" indent="0">
              <a:buNone/>
              <a:defRPr sz="1600">
                <a:solidFill>
                  <a:schemeClr val="accent1"/>
                </a:solidFill>
              </a:defRPr>
            </a:lvl1pPr>
          </a:lstStyle>
          <a:p>
            <a:endParaRPr lang="id-ID"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ffee Break">
    <p:spTree>
      <p:nvGrpSpPr>
        <p:cNvPr id="1" name=""/>
        <p:cNvGrpSpPr/>
        <p:nvPr/>
      </p:nvGrpSpPr>
      <p:grpSpPr>
        <a:xfrm>
          <a:off x="0" y="0"/>
          <a:ext cx="0" cy="0"/>
          <a:chOff x="0" y="0"/>
          <a:chExt cx="0" cy="0"/>
        </a:xfrm>
      </p:grpSpPr>
      <p:sp>
        <p:nvSpPr>
          <p:cNvPr id="9" name="Picture Placeholder 7"/>
          <p:cNvSpPr>
            <a:spLocks noGrp="1" noChangeAspect="1"/>
          </p:cNvSpPr>
          <p:nvPr>
            <p:ph type="pic" sz="quarter" idx="13"/>
          </p:nvPr>
        </p:nvSpPr>
        <p:spPr>
          <a:xfrm>
            <a:off x="0" y="0"/>
            <a:ext cx="12192000" cy="6858000"/>
          </a:xfrm>
        </p:spPr>
        <p:txBody>
          <a:bodyPr>
            <a:normAutofit/>
          </a:bodyPr>
          <a:lstStyle>
            <a:lvl1pPr marL="0" indent="0">
              <a:buNone/>
              <a:defRPr sz="1600">
                <a:solidFill>
                  <a:schemeClr val="bg2"/>
                </a:solidFill>
              </a:defRPr>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xmlns="" id="{32CB0D33-0F35-234C-8580-BE31162166B2}"/>
              </a:ext>
            </a:extLst>
          </p:cNvPr>
          <p:cNvGraphicFramePr/>
          <p:nvPr userDrawn="1">
            <p:extLst>
              <p:ext uri="{D42A27DB-BD31-4B8C-83A1-F6EECF244321}">
                <p14:modId xmlns:p14="http://schemas.microsoft.com/office/powerpoint/2010/main" val="1083639943"/>
              </p:ext>
            </p:extLst>
          </p:nvPr>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xmlns=""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xmlns="" id="{6DD9E2B0-F6A6-2F4E-9ED8-6C559257CA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xmlns="" id="{3861476C-7879-6F49-90D8-B385D0639ACB}"/>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xmlns=""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xmlns=""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xmlns=""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xmlns=""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xmlns=""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xmlns=""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xmlns=""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xmlns=""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xmlns=""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xmlns=""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xmlns=""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xmlns=""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xmlns=""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xmlns=""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xmlns=""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xmlns=""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xmlns=""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xmlns=""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xmlns=""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xmlns=""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xmlns=""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xmlns=""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xmlns=""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xmlns="" id="{ED870D81-987E-1340-AD11-1DD4FA3D302C}"/>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xmlns=""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654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upport-team">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3"/>
          </p:nvPr>
        </p:nvSpPr>
        <p:spPr>
          <a:xfrm>
            <a:off x="1255589" y="1692239"/>
            <a:ext cx="4030216" cy="3977968"/>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App Design 01">
    <p:spTree>
      <p:nvGrpSpPr>
        <p:cNvPr id="1" name=""/>
        <p:cNvGrpSpPr/>
        <p:nvPr/>
      </p:nvGrpSpPr>
      <p:grpSpPr>
        <a:xfrm>
          <a:off x="0" y="0"/>
          <a:ext cx="0" cy="0"/>
          <a:chOff x="0" y="0"/>
          <a:chExt cx="0" cy="0"/>
        </a:xfrm>
      </p:grpSpPr>
      <p:sp>
        <p:nvSpPr>
          <p:cNvPr id="23" name="Picture Placeholder 16"/>
          <p:cNvSpPr>
            <a:spLocks noGrp="1" noChangeAspect="1"/>
          </p:cNvSpPr>
          <p:nvPr userDrawn="1">
            <p:ph type="pic" sz="quarter" idx="13"/>
          </p:nvPr>
        </p:nvSpPr>
        <p:spPr>
          <a:xfrm>
            <a:off x="4303919" y="2557197"/>
            <a:ext cx="944871" cy="2572187"/>
          </a:xfrm>
        </p:spPr>
        <p:txBody>
          <a:bodyPr>
            <a:normAutofit/>
          </a:bodyPr>
          <a:lstStyle>
            <a:lvl1pPr marL="0" indent="0">
              <a:buNone/>
              <a:defRPr sz="700"/>
            </a:lvl1pPr>
          </a:lstStyle>
          <a:p>
            <a:endParaRPr lang="en-US" dirty="0"/>
          </a:p>
        </p:txBody>
      </p:sp>
      <p:sp>
        <p:nvSpPr>
          <p:cNvPr id="24" name="Picture Placeholder 16"/>
          <p:cNvSpPr>
            <a:spLocks noGrp="1" noChangeAspect="1"/>
          </p:cNvSpPr>
          <p:nvPr userDrawn="1">
            <p:ph type="pic" sz="quarter" idx="14"/>
          </p:nvPr>
        </p:nvSpPr>
        <p:spPr>
          <a:xfrm>
            <a:off x="1165167" y="2550142"/>
            <a:ext cx="896020" cy="2572188"/>
          </a:xfrm>
        </p:spPr>
        <p:txBody>
          <a:bodyPr>
            <a:normAutofit/>
          </a:bodyPr>
          <a:lstStyle>
            <a:lvl1pPr marL="0" indent="0">
              <a:buNone/>
              <a:defRPr sz="700"/>
            </a:lvl1pPr>
          </a:lstStyle>
          <a:p>
            <a:endParaRPr lang="en-US" dirty="0"/>
          </a:p>
        </p:txBody>
      </p:sp>
      <p:sp>
        <p:nvSpPr>
          <p:cNvPr id="25" name="Picture Placeholder 16"/>
          <p:cNvSpPr>
            <a:spLocks noGrp="1" noChangeAspect="1"/>
          </p:cNvSpPr>
          <p:nvPr>
            <p:ph type="pic" sz="quarter" idx="10"/>
          </p:nvPr>
        </p:nvSpPr>
        <p:spPr>
          <a:xfrm>
            <a:off x="2252868" y="2267919"/>
            <a:ext cx="1889744" cy="3369467"/>
          </a:xfrm>
        </p:spPr>
        <p:txBody>
          <a:bodyPr>
            <a:normAutofit/>
          </a:bodyPr>
          <a:lstStyle>
            <a:lvl1pPr marL="0" indent="0">
              <a:buNone/>
              <a:defRPr sz="700"/>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App Design 02">
    <p:spTree>
      <p:nvGrpSpPr>
        <p:cNvPr id="1" name=""/>
        <p:cNvGrpSpPr/>
        <p:nvPr/>
      </p:nvGrpSpPr>
      <p:grpSpPr>
        <a:xfrm>
          <a:off x="0" y="0"/>
          <a:ext cx="0" cy="0"/>
          <a:chOff x="0" y="0"/>
          <a:chExt cx="0" cy="0"/>
        </a:xfrm>
      </p:grpSpPr>
      <p:sp>
        <p:nvSpPr>
          <p:cNvPr id="26" name="Picture Placeholder 9"/>
          <p:cNvSpPr>
            <a:spLocks noGrp="1" noChangeAspect="1"/>
          </p:cNvSpPr>
          <p:nvPr>
            <p:ph type="pic" sz="quarter" idx="10"/>
          </p:nvPr>
        </p:nvSpPr>
        <p:spPr>
          <a:xfrm>
            <a:off x="2116469" y="2292693"/>
            <a:ext cx="1418177" cy="2544377"/>
          </a:xfrm>
        </p:spPr>
        <p:txBody>
          <a:bodyPr>
            <a:normAutofit/>
          </a:bodyPr>
          <a:lstStyle>
            <a:lvl1pPr marL="0" indent="0">
              <a:buNone/>
              <a:defRPr sz="1100">
                <a:solidFill>
                  <a:schemeClr val="tx1">
                    <a:lumMod val="50000"/>
                    <a:lumOff val="50000"/>
                  </a:schemeClr>
                </a:solidFill>
              </a:defRPr>
            </a:lvl1pPr>
          </a:lstStyle>
          <a:p>
            <a:endParaRPr lang="en-US" dirty="0"/>
          </a:p>
        </p:txBody>
      </p:sp>
      <p:sp>
        <p:nvSpPr>
          <p:cNvPr id="30" name="Picture Placeholder 9"/>
          <p:cNvSpPr>
            <a:spLocks noGrp="1" noChangeAspect="1"/>
          </p:cNvSpPr>
          <p:nvPr>
            <p:ph type="pic" sz="quarter" idx="11"/>
          </p:nvPr>
        </p:nvSpPr>
        <p:spPr>
          <a:xfrm>
            <a:off x="5401832" y="2292693"/>
            <a:ext cx="1418177" cy="2544377"/>
          </a:xfrm>
        </p:spPr>
        <p:txBody>
          <a:bodyPr>
            <a:normAutofit/>
          </a:bodyPr>
          <a:lstStyle>
            <a:lvl1pPr marL="0" indent="0">
              <a:buNone/>
              <a:defRPr sz="1100">
                <a:solidFill>
                  <a:schemeClr val="tx1">
                    <a:lumMod val="50000"/>
                    <a:lumOff val="50000"/>
                  </a:schemeClr>
                </a:solidFill>
              </a:defRPr>
            </a:lvl1pPr>
          </a:lstStyle>
          <a:p>
            <a:endParaRPr lang="en-US" dirty="0"/>
          </a:p>
        </p:txBody>
      </p:sp>
      <p:sp>
        <p:nvSpPr>
          <p:cNvPr id="34" name="Picture Placeholder 9"/>
          <p:cNvSpPr>
            <a:spLocks noGrp="1" noChangeAspect="1"/>
          </p:cNvSpPr>
          <p:nvPr>
            <p:ph type="pic" sz="quarter" idx="12"/>
          </p:nvPr>
        </p:nvSpPr>
        <p:spPr>
          <a:xfrm>
            <a:off x="8732070" y="2292693"/>
            <a:ext cx="1418177" cy="2544377"/>
          </a:xfrm>
        </p:spPr>
        <p:txBody>
          <a:bodyPr>
            <a:normAutofit/>
          </a:bodyPr>
          <a:lstStyle>
            <a:lvl1pPr marL="0" indent="0">
              <a:buNone/>
              <a:defRPr sz="1400">
                <a:solidFill>
                  <a:schemeClr val="tx1">
                    <a:lumMod val="50000"/>
                    <a:lumOff val="50000"/>
                  </a:schemeClr>
                </a:solidFill>
              </a:defRPr>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Mockup-dev2">
    <p:spTree>
      <p:nvGrpSpPr>
        <p:cNvPr id="1" name=""/>
        <p:cNvGrpSpPr/>
        <p:nvPr/>
      </p:nvGrpSpPr>
      <p:grpSpPr>
        <a:xfrm>
          <a:off x="0" y="0"/>
          <a:ext cx="0" cy="0"/>
          <a:chOff x="0" y="0"/>
          <a:chExt cx="0" cy="0"/>
        </a:xfrm>
      </p:grpSpPr>
      <p:sp>
        <p:nvSpPr>
          <p:cNvPr id="38" name="Picture Placeholder 16"/>
          <p:cNvSpPr>
            <a:spLocks noGrp="1" noChangeAspect="1"/>
          </p:cNvSpPr>
          <p:nvPr>
            <p:ph type="pic" sz="quarter" idx="13"/>
          </p:nvPr>
        </p:nvSpPr>
        <p:spPr>
          <a:xfrm>
            <a:off x="7036984" y="2394392"/>
            <a:ext cx="1006768" cy="2385051"/>
          </a:xfrm>
        </p:spPr>
        <p:txBody>
          <a:bodyPr>
            <a:normAutofit/>
          </a:bodyPr>
          <a:lstStyle>
            <a:lvl1pPr marL="0" indent="0">
              <a:buNone/>
              <a:defRPr sz="600"/>
            </a:lvl1pPr>
          </a:lstStyle>
          <a:p>
            <a:endParaRPr lang="en-US" dirty="0"/>
          </a:p>
        </p:txBody>
      </p:sp>
      <p:sp>
        <p:nvSpPr>
          <p:cNvPr id="39" name="Picture Placeholder 16"/>
          <p:cNvSpPr>
            <a:spLocks noGrp="1" noChangeAspect="1"/>
          </p:cNvSpPr>
          <p:nvPr>
            <p:ph type="pic" sz="quarter" idx="14"/>
          </p:nvPr>
        </p:nvSpPr>
        <p:spPr>
          <a:xfrm>
            <a:off x="4047874" y="2393725"/>
            <a:ext cx="920404" cy="2385051"/>
          </a:xfrm>
        </p:spPr>
        <p:txBody>
          <a:bodyPr>
            <a:normAutofit/>
          </a:bodyPr>
          <a:lstStyle>
            <a:lvl1pPr marL="0" indent="0">
              <a:buNone/>
              <a:defRPr sz="600"/>
            </a:lvl1pPr>
          </a:lstStyle>
          <a:p>
            <a:endParaRPr lang="en-US" dirty="0"/>
          </a:p>
        </p:txBody>
      </p:sp>
      <p:sp>
        <p:nvSpPr>
          <p:cNvPr id="25" name="Picture Placeholder 16"/>
          <p:cNvSpPr>
            <a:spLocks noGrp="1" noChangeAspect="1"/>
          </p:cNvSpPr>
          <p:nvPr>
            <p:ph type="pic" sz="quarter" idx="10"/>
          </p:nvPr>
        </p:nvSpPr>
        <p:spPr>
          <a:xfrm>
            <a:off x="5140484" y="2174791"/>
            <a:ext cx="1747045" cy="3114540"/>
          </a:xfrm>
        </p:spPr>
        <p:txBody>
          <a:bodyPr>
            <a:normAutofit/>
          </a:bodyPr>
          <a:lstStyle>
            <a:lvl1pPr marL="0" indent="0">
              <a:buNone/>
              <a:defRPr sz="600"/>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xmlns:p14="http://schemas.microsoft.com/office/powerpoint/2010/main" spd="med" advClick="0" advTm="3000">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Meet_the_team">
    <p:spTree>
      <p:nvGrpSpPr>
        <p:cNvPr id="1" name=""/>
        <p:cNvGrpSpPr/>
        <p:nvPr/>
      </p:nvGrpSpPr>
      <p:grpSpPr>
        <a:xfrm>
          <a:off x="0" y="0"/>
          <a:ext cx="0" cy="0"/>
          <a:chOff x="0" y="0"/>
          <a:chExt cx="0" cy="0"/>
        </a:xfrm>
      </p:grpSpPr>
      <p:sp>
        <p:nvSpPr>
          <p:cNvPr id="5" name="Picture Placeholder 22"/>
          <p:cNvSpPr>
            <a:spLocks noGrp="1" noChangeAspect="1"/>
          </p:cNvSpPr>
          <p:nvPr>
            <p:ph type="pic" sz="quarter" idx="14"/>
          </p:nvPr>
        </p:nvSpPr>
        <p:spPr>
          <a:xfrm>
            <a:off x="988485" y="1821007"/>
            <a:ext cx="1822449" cy="1824567"/>
          </a:xfrm>
        </p:spPr>
        <p:txBody>
          <a:bodyPr>
            <a:normAutofit/>
          </a:bodyPr>
          <a:lstStyle>
            <a:lvl1pPr marL="0" indent="0">
              <a:buNone/>
              <a:defRPr sz="1600">
                <a:solidFill>
                  <a:schemeClr val="bg1"/>
                </a:solidFill>
                <a:latin typeface="Lato Light"/>
                <a:cs typeface="Lato Light"/>
              </a:defRPr>
            </a:lvl1pPr>
          </a:lstStyle>
          <a:p>
            <a:endParaRPr lang="id-ID" dirty="0"/>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Meet_the_team1">
    <p:spTree>
      <p:nvGrpSpPr>
        <p:cNvPr id="1" name=""/>
        <p:cNvGrpSpPr/>
        <p:nvPr/>
      </p:nvGrpSpPr>
      <p:grpSpPr>
        <a:xfrm>
          <a:off x="0" y="0"/>
          <a:ext cx="0" cy="0"/>
          <a:chOff x="0" y="0"/>
          <a:chExt cx="0" cy="0"/>
        </a:xfrm>
      </p:grpSpPr>
      <p:sp>
        <p:nvSpPr>
          <p:cNvPr id="5" name="Picture Placeholder 22"/>
          <p:cNvSpPr>
            <a:spLocks noGrp="1" noChangeAspect="1"/>
          </p:cNvSpPr>
          <p:nvPr>
            <p:ph type="pic" sz="quarter" idx="14"/>
          </p:nvPr>
        </p:nvSpPr>
        <p:spPr>
          <a:xfrm>
            <a:off x="1290293" y="2132954"/>
            <a:ext cx="1822448" cy="1824565"/>
          </a:xfrm>
        </p:spPr>
        <p:txBody>
          <a:bodyPr>
            <a:normAutofit/>
          </a:bodyPr>
          <a:lstStyle>
            <a:lvl1pPr marL="0" indent="0">
              <a:buNone/>
              <a:defRPr sz="1600">
                <a:solidFill>
                  <a:schemeClr val="bg1"/>
                </a:solidFill>
                <a:latin typeface="Lato Light"/>
                <a:cs typeface="Lato Light"/>
              </a:defRPr>
            </a:lvl1pPr>
          </a:lstStyle>
          <a:p>
            <a:endParaRPr lang="id-ID" dirty="0"/>
          </a:p>
        </p:txBody>
      </p:sp>
      <p:sp>
        <p:nvSpPr>
          <p:cNvPr id="18" name="Picture Placeholder 22"/>
          <p:cNvSpPr>
            <a:spLocks noGrp="1" noChangeAspect="1"/>
          </p:cNvSpPr>
          <p:nvPr>
            <p:ph type="pic" sz="quarter" idx="15"/>
          </p:nvPr>
        </p:nvSpPr>
        <p:spPr>
          <a:xfrm>
            <a:off x="3896748" y="2132954"/>
            <a:ext cx="1822448" cy="1824565"/>
          </a:xfrm>
        </p:spPr>
        <p:txBody>
          <a:bodyPr>
            <a:normAutofit/>
          </a:bodyPr>
          <a:lstStyle>
            <a:lvl1pPr marL="0" indent="0">
              <a:buNone/>
              <a:defRPr sz="1600">
                <a:solidFill>
                  <a:schemeClr val="bg1"/>
                </a:solidFill>
                <a:latin typeface="Lato Light"/>
                <a:cs typeface="Lato Light"/>
              </a:defRPr>
            </a:lvl1pPr>
          </a:lstStyle>
          <a:p>
            <a:endParaRPr lang="id-ID" dirty="0"/>
          </a:p>
        </p:txBody>
      </p:sp>
      <p:sp>
        <p:nvSpPr>
          <p:cNvPr id="19" name="Picture Placeholder 22"/>
          <p:cNvSpPr>
            <a:spLocks noGrp="1" noChangeAspect="1"/>
          </p:cNvSpPr>
          <p:nvPr>
            <p:ph type="pic" sz="quarter" idx="16"/>
          </p:nvPr>
        </p:nvSpPr>
        <p:spPr>
          <a:xfrm>
            <a:off x="6549860" y="2132954"/>
            <a:ext cx="1822448" cy="1824565"/>
          </a:xfrm>
        </p:spPr>
        <p:txBody>
          <a:bodyPr>
            <a:normAutofit/>
          </a:bodyPr>
          <a:lstStyle>
            <a:lvl1pPr marL="0" indent="0">
              <a:buNone/>
              <a:defRPr sz="1600">
                <a:solidFill>
                  <a:schemeClr val="bg1"/>
                </a:solidFill>
                <a:latin typeface="Lato Light"/>
                <a:cs typeface="Lato Light"/>
              </a:defRPr>
            </a:lvl1pPr>
          </a:lstStyle>
          <a:p>
            <a:endParaRPr lang="id-ID" dirty="0"/>
          </a:p>
        </p:txBody>
      </p:sp>
      <p:sp>
        <p:nvSpPr>
          <p:cNvPr id="20" name="Picture Placeholder 22"/>
          <p:cNvSpPr>
            <a:spLocks noGrp="1" noChangeAspect="1"/>
          </p:cNvSpPr>
          <p:nvPr>
            <p:ph type="pic" sz="quarter" idx="17"/>
          </p:nvPr>
        </p:nvSpPr>
        <p:spPr>
          <a:xfrm>
            <a:off x="9135072" y="2132954"/>
            <a:ext cx="1822448" cy="1824565"/>
          </a:xfrm>
        </p:spPr>
        <p:txBody>
          <a:bodyPr>
            <a:normAutofit/>
          </a:bodyPr>
          <a:lstStyle>
            <a:lvl1pPr marL="0" indent="0">
              <a:buNone/>
              <a:defRPr sz="1600">
                <a:solidFill>
                  <a:schemeClr val="bg1"/>
                </a:solidFill>
                <a:latin typeface="Lato Light"/>
                <a:cs typeface="Lato Light"/>
              </a:defRPr>
            </a:lvl1pPr>
          </a:lstStyle>
          <a:p>
            <a:endParaRPr lang="id-ID" dirty="0"/>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porftfolio-6">
    <p:spTree>
      <p:nvGrpSpPr>
        <p:cNvPr id="1" name=""/>
        <p:cNvGrpSpPr/>
        <p:nvPr/>
      </p:nvGrpSpPr>
      <p:grpSpPr>
        <a:xfrm>
          <a:off x="0" y="0"/>
          <a:ext cx="0" cy="0"/>
          <a:chOff x="0" y="0"/>
          <a:chExt cx="0" cy="0"/>
        </a:xfrm>
      </p:grpSpPr>
      <p:sp>
        <p:nvSpPr>
          <p:cNvPr id="35" name="Picture Placeholder 2"/>
          <p:cNvSpPr>
            <a:spLocks noGrp="1" noChangeAspect="1"/>
          </p:cNvSpPr>
          <p:nvPr>
            <p:ph type="pic" sz="quarter" idx="15"/>
          </p:nvPr>
        </p:nvSpPr>
        <p:spPr>
          <a:xfrm>
            <a:off x="1" y="2"/>
            <a:ext cx="2438747" cy="1980871"/>
          </a:xfrm>
        </p:spPr>
        <p:txBody>
          <a:bodyPr>
            <a:normAutofit/>
          </a:bodyPr>
          <a:lstStyle>
            <a:lvl1pPr marL="0" indent="0">
              <a:buNone/>
              <a:defRPr sz="2000">
                <a:solidFill>
                  <a:schemeClr val="accent1"/>
                </a:solidFill>
              </a:defRPr>
            </a:lvl1pPr>
          </a:lstStyle>
          <a:p>
            <a:endParaRPr lang="id-ID" dirty="0"/>
          </a:p>
        </p:txBody>
      </p:sp>
      <p:sp>
        <p:nvSpPr>
          <p:cNvPr id="36" name="Picture Placeholder 2"/>
          <p:cNvSpPr>
            <a:spLocks noGrp="1" noChangeAspect="1"/>
          </p:cNvSpPr>
          <p:nvPr>
            <p:ph type="pic" sz="quarter" idx="16"/>
          </p:nvPr>
        </p:nvSpPr>
        <p:spPr>
          <a:xfrm>
            <a:off x="1" y="1981479"/>
            <a:ext cx="2438747" cy="1980871"/>
          </a:xfrm>
        </p:spPr>
        <p:txBody>
          <a:bodyPr>
            <a:normAutofit/>
          </a:bodyPr>
          <a:lstStyle>
            <a:lvl1pPr marL="0" indent="0">
              <a:buNone/>
              <a:defRPr sz="2000">
                <a:solidFill>
                  <a:schemeClr val="accent1"/>
                </a:solidFill>
              </a:defRPr>
            </a:lvl1pPr>
          </a:lstStyle>
          <a:p>
            <a:endParaRPr lang="id-ID" dirty="0"/>
          </a:p>
        </p:txBody>
      </p:sp>
      <p:sp>
        <p:nvSpPr>
          <p:cNvPr id="37" name="Picture Placeholder 2"/>
          <p:cNvSpPr>
            <a:spLocks noGrp="1" noChangeAspect="1"/>
          </p:cNvSpPr>
          <p:nvPr>
            <p:ph type="pic" sz="quarter" idx="17"/>
          </p:nvPr>
        </p:nvSpPr>
        <p:spPr>
          <a:xfrm>
            <a:off x="2438749" y="609"/>
            <a:ext cx="2438747" cy="1980871"/>
          </a:xfrm>
        </p:spPr>
        <p:txBody>
          <a:bodyPr>
            <a:normAutofit/>
          </a:bodyPr>
          <a:lstStyle>
            <a:lvl1pPr marL="0" indent="0">
              <a:buNone/>
              <a:defRPr sz="2000">
                <a:solidFill>
                  <a:schemeClr val="accent1"/>
                </a:solidFill>
              </a:defRPr>
            </a:lvl1pPr>
          </a:lstStyle>
          <a:p>
            <a:endParaRPr lang="id-ID" dirty="0"/>
          </a:p>
        </p:txBody>
      </p:sp>
      <p:sp>
        <p:nvSpPr>
          <p:cNvPr id="38" name="Picture Placeholder 2"/>
          <p:cNvSpPr>
            <a:spLocks noGrp="1" noChangeAspect="1"/>
          </p:cNvSpPr>
          <p:nvPr>
            <p:ph type="pic" sz="quarter" idx="18"/>
          </p:nvPr>
        </p:nvSpPr>
        <p:spPr>
          <a:xfrm>
            <a:off x="2438749" y="1982087"/>
            <a:ext cx="2438747" cy="1980871"/>
          </a:xfrm>
        </p:spPr>
        <p:txBody>
          <a:bodyPr>
            <a:normAutofit/>
          </a:bodyPr>
          <a:lstStyle>
            <a:lvl1pPr marL="0" indent="0">
              <a:buNone/>
              <a:defRPr sz="2000">
                <a:solidFill>
                  <a:schemeClr val="accent1"/>
                </a:solidFill>
              </a:defRPr>
            </a:lvl1pPr>
          </a:lstStyle>
          <a:p>
            <a:endParaRPr lang="id-ID" dirty="0"/>
          </a:p>
        </p:txBody>
      </p:sp>
      <p:sp>
        <p:nvSpPr>
          <p:cNvPr id="39" name="Picture Placeholder 2"/>
          <p:cNvSpPr>
            <a:spLocks noGrp="1" noChangeAspect="1"/>
          </p:cNvSpPr>
          <p:nvPr>
            <p:ph type="pic" sz="quarter" idx="19"/>
          </p:nvPr>
        </p:nvSpPr>
        <p:spPr>
          <a:xfrm>
            <a:off x="4871863" y="-607"/>
            <a:ext cx="2438747" cy="1980871"/>
          </a:xfrm>
        </p:spPr>
        <p:txBody>
          <a:bodyPr>
            <a:normAutofit/>
          </a:bodyPr>
          <a:lstStyle>
            <a:lvl1pPr marL="0" indent="0">
              <a:buNone/>
              <a:defRPr sz="2000">
                <a:solidFill>
                  <a:schemeClr val="accent1"/>
                </a:solidFill>
              </a:defRPr>
            </a:lvl1pPr>
          </a:lstStyle>
          <a:p>
            <a:endParaRPr lang="id-ID" dirty="0"/>
          </a:p>
        </p:txBody>
      </p:sp>
      <p:sp>
        <p:nvSpPr>
          <p:cNvPr id="40" name="Picture Placeholder 2"/>
          <p:cNvSpPr>
            <a:spLocks noGrp="1" noChangeAspect="1"/>
          </p:cNvSpPr>
          <p:nvPr>
            <p:ph type="pic" sz="quarter" idx="20"/>
          </p:nvPr>
        </p:nvSpPr>
        <p:spPr>
          <a:xfrm>
            <a:off x="4871863" y="1980871"/>
            <a:ext cx="2438747" cy="1980871"/>
          </a:xfrm>
        </p:spPr>
        <p:txBody>
          <a:bodyPr>
            <a:normAutofit/>
          </a:bodyPr>
          <a:lstStyle>
            <a:lvl1pPr marL="0" indent="0">
              <a:buNone/>
              <a:defRPr sz="2000">
                <a:solidFill>
                  <a:schemeClr val="accent1"/>
                </a:solidFill>
              </a:defRPr>
            </a:lvl1pPr>
          </a:lstStyle>
          <a:p>
            <a:endParaRPr lang="id-ID" dirty="0"/>
          </a:p>
        </p:txBody>
      </p:sp>
      <p:sp>
        <p:nvSpPr>
          <p:cNvPr id="41" name="Picture Placeholder 2"/>
          <p:cNvSpPr>
            <a:spLocks noGrp="1" noChangeAspect="1"/>
          </p:cNvSpPr>
          <p:nvPr>
            <p:ph type="pic" sz="quarter" idx="21"/>
          </p:nvPr>
        </p:nvSpPr>
        <p:spPr>
          <a:xfrm>
            <a:off x="7299467" y="1217"/>
            <a:ext cx="2438747" cy="1980871"/>
          </a:xfrm>
        </p:spPr>
        <p:txBody>
          <a:bodyPr>
            <a:normAutofit/>
          </a:bodyPr>
          <a:lstStyle>
            <a:lvl1pPr marL="0" indent="0">
              <a:buNone/>
              <a:defRPr sz="2000">
                <a:solidFill>
                  <a:schemeClr val="accent1"/>
                </a:solidFill>
              </a:defRPr>
            </a:lvl1pPr>
          </a:lstStyle>
          <a:p>
            <a:endParaRPr lang="id-ID" dirty="0"/>
          </a:p>
        </p:txBody>
      </p:sp>
      <p:sp>
        <p:nvSpPr>
          <p:cNvPr id="42" name="Picture Placeholder 2"/>
          <p:cNvSpPr>
            <a:spLocks noGrp="1" noChangeAspect="1"/>
          </p:cNvSpPr>
          <p:nvPr>
            <p:ph type="pic" sz="quarter" idx="22"/>
          </p:nvPr>
        </p:nvSpPr>
        <p:spPr>
          <a:xfrm>
            <a:off x="7299467" y="1982695"/>
            <a:ext cx="2438747" cy="1980871"/>
          </a:xfrm>
        </p:spPr>
        <p:txBody>
          <a:bodyPr>
            <a:normAutofit/>
          </a:bodyPr>
          <a:lstStyle>
            <a:lvl1pPr marL="0" indent="0">
              <a:buNone/>
              <a:defRPr sz="2000">
                <a:solidFill>
                  <a:schemeClr val="accent1"/>
                </a:solidFill>
              </a:defRPr>
            </a:lvl1pPr>
          </a:lstStyle>
          <a:p>
            <a:endParaRPr lang="id-ID" dirty="0"/>
          </a:p>
        </p:txBody>
      </p:sp>
      <p:sp>
        <p:nvSpPr>
          <p:cNvPr id="43" name="Picture Placeholder 2"/>
          <p:cNvSpPr>
            <a:spLocks noGrp="1" noChangeAspect="1"/>
          </p:cNvSpPr>
          <p:nvPr>
            <p:ph type="pic" sz="quarter" idx="23"/>
          </p:nvPr>
        </p:nvSpPr>
        <p:spPr>
          <a:xfrm>
            <a:off x="9742112" y="1217"/>
            <a:ext cx="2449889" cy="1980871"/>
          </a:xfrm>
        </p:spPr>
        <p:txBody>
          <a:bodyPr>
            <a:normAutofit/>
          </a:bodyPr>
          <a:lstStyle>
            <a:lvl1pPr marL="0" indent="0">
              <a:buNone/>
              <a:defRPr sz="2000">
                <a:solidFill>
                  <a:schemeClr val="accent1"/>
                </a:solidFill>
              </a:defRPr>
            </a:lvl1pPr>
          </a:lstStyle>
          <a:p>
            <a:endParaRPr lang="id-ID" dirty="0"/>
          </a:p>
        </p:txBody>
      </p:sp>
      <p:sp>
        <p:nvSpPr>
          <p:cNvPr id="44" name="Picture Placeholder 2"/>
          <p:cNvSpPr>
            <a:spLocks noGrp="1" noChangeAspect="1"/>
          </p:cNvSpPr>
          <p:nvPr>
            <p:ph type="pic" sz="quarter" idx="24"/>
          </p:nvPr>
        </p:nvSpPr>
        <p:spPr>
          <a:xfrm>
            <a:off x="9742112" y="1982695"/>
            <a:ext cx="2449889" cy="1980871"/>
          </a:xfrm>
        </p:spPr>
        <p:txBody>
          <a:bodyPr>
            <a:normAutofit/>
          </a:bodyPr>
          <a:lstStyle>
            <a:lvl1pPr marL="0" indent="0">
              <a:buNone/>
              <a:defRPr sz="2000">
                <a:solidFill>
                  <a:schemeClr val="accent1"/>
                </a:solidFill>
              </a:defRPr>
            </a:lvl1pPr>
          </a:lstStyle>
          <a:p>
            <a:endParaRPr lang="id-ID"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porftfolio-7">
    <p:spTree>
      <p:nvGrpSpPr>
        <p:cNvPr id="1" name=""/>
        <p:cNvGrpSpPr/>
        <p:nvPr/>
      </p:nvGrpSpPr>
      <p:grpSpPr>
        <a:xfrm>
          <a:off x="0" y="0"/>
          <a:ext cx="0" cy="0"/>
          <a:chOff x="0" y="0"/>
          <a:chExt cx="0" cy="0"/>
        </a:xfrm>
      </p:grpSpPr>
      <p:sp>
        <p:nvSpPr>
          <p:cNvPr id="35" name="Picture Placeholder 2"/>
          <p:cNvSpPr>
            <a:spLocks noGrp="1" noChangeAspect="1"/>
          </p:cNvSpPr>
          <p:nvPr>
            <p:ph type="pic" sz="quarter" idx="15"/>
          </p:nvPr>
        </p:nvSpPr>
        <p:spPr>
          <a:xfrm>
            <a:off x="1" y="2"/>
            <a:ext cx="2438747" cy="1980871"/>
          </a:xfrm>
        </p:spPr>
        <p:txBody>
          <a:bodyPr>
            <a:normAutofit/>
          </a:bodyPr>
          <a:lstStyle>
            <a:lvl1pPr marL="0" indent="0">
              <a:buNone/>
              <a:defRPr sz="2000">
                <a:solidFill>
                  <a:schemeClr val="accent1"/>
                </a:solidFill>
              </a:defRPr>
            </a:lvl1pPr>
          </a:lstStyle>
          <a:p>
            <a:endParaRPr lang="id-ID" dirty="0"/>
          </a:p>
        </p:txBody>
      </p:sp>
      <p:sp>
        <p:nvSpPr>
          <p:cNvPr id="38" name="Picture Placeholder 2"/>
          <p:cNvSpPr>
            <a:spLocks noGrp="1" noChangeAspect="1"/>
          </p:cNvSpPr>
          <p:nvPr>
            <p:ph type="pic" sz="quarter" idx="18"/>
          </p:nvPr>
        </p:nvSpPr>
        <p:spPr>
          <a:xfrm>
            <a:off x="2438750" y="1982087"/>
            <a:ext cx="2421969" cy="1980871"/>
          </a:xfrm>
        </p:spPr>
        <p:txBody>
          <a:bodyPr>
            <a:normAutofit/>
          </a:bodyPr>
          <a:lstStyle>
            <a:lvl1pPr marL="0" indent="0">
              <a:buNone/>
              <a:defRPr sz="2000">
                <a:solidFill>
                  <a:schemeClr val="accent1"/>
                </a:solidFill>
              </a:defRPr>
            </a:lvl1pPr>
          </a:lstStyle>
          <a:p>
            <a:endParaRPr lang="id-ID" dirty="0"/>
          </a:p>
        </p:txBody>
      </p:sp>
      <p:sp>
        <p:nvSpPr>
          <p:cNvPr id="39" name="Picture Placeholder 2"/>
          <p:cNvSpPr>
            <a:spLocks noGrp="1" noChangeAspect="1"/>
          </p:cNvSpPr>
          <p:nvPr>
            <p:ph type="pic" sz="quarter" idx="19"/>
          </p:nvPr>
        </p:nvSpPr>
        <p:spPr>
          <a:xfrm>
            <a:off x="4871863" y="-607"/>
            <a:ext cx="2438747" cy="1980871"/>
          </a:xfrm>
        </p:spPr>
        <p:txBody>
          <a:bodyPr>
            <a:normAutofit/>
          </a:bodyPr>
          <a:lstStyle>
            <a:lvl1pPr marL="0" indent="0">
              <a:buNone/>
              <a:defRPr sz="2000">
                <a:solidFill>
                  <a:schemeClr val="accent1"/>
                </a:solidFill>
              </a:defRPr>
            </a:lvl1pPr>
          </a:lstStyle>
          <a:p>
            <a:endParaRPr lang="id-ID" dirty="0"/>
          </a:p>
        </p:txBody>
      </p:sp>
      <p:sp>
        <p:nvSpPr>
          <p:cNvPr id="42" name="Picture Placeholder 2"/>
          <p:cNvSpPr>
            <a:spLocks noGrp="1" noChangeAspect="1"/>
          </p:cNvSpPr>
          <p:nvPr>
            <p:ph type="pic" sz="quarter" idx="22"/>
          </p:nvPr>
        </p:nvSpPr>
        <p:spPr>
          <a:xfrm>
            <a:off x="7320140" y="1982695"/>
            <a:ext cx="2421971" cy="1980871"/>
          </a:xfrm>
        </p:spPr>
        <p:txBody>
          <a:bodyPr>
            <a:normAutofit/>
          </a:bodyPr>
          <a:lstStyle>
            <a:lvl1pPr marL="0" indent="0">
              <a:buNone/>
              <a:defRPr sz="2000">
                <a:solidFill>
                  <a:schemeClr val="accent1"/>
                </a:solidFill>
              </a:defRPr>
            </a:lvl1pPr>
          </a:lstStyle>
          <a:p>
            <a:endParaRPr lang="id-ID" dirty="0"/>
          </a:p>
        </p:txBody>
      </p:sp>
      <p:sp>
        <p:nvSpPr>
          <p:cNvPr id="43" name="Picture Placeholder 2"/>
          <p:cNvSpPr>
            <a:spLocks noGrp="1" noChangeAspect="1"/>
          </p:cNvSpPr>
          <p:nvPr>
            <p:ph type="pic" sz="quarter" idx="23"/>
          </p:nvPr>
        </p:nvSpPr>
        <p:spPr>
          <a:xfrm>
            <a:off x="9742112" y="1217"/>
            <a:ext cx="2449889" cy="1980871"/>
          </a:xfrm>
        </p:spPr>
        <p:txBody>
          <a:bodyPr>
            <a:normAutofit/>
          </a:bodyPr>
          <a:lstStyle>
            <a:lvl1pPr marL="0" indent="0">
              <a:buNone/>
              <a:defRPr sz="2000">
                <a:solidFill>
                  <a:schemeClr val="accent1"/>
                </a:solidFill>
              </a:defRPr>
            </a:lvl1pPr>
          </a:lstStyle>
          <a:p>
            <a:endParaRPr lang="id-ID"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9" name="Picture Placeholder 8"/>
          <p:cNvSpPr>
            <a:spLocks noGrp="1" noChangeAspect="1"/>
          </p:cNvSpPr>
          <p:nvPr>
            <p:ph type="pic" sz="quarter" idx="10"/>
          </p:nvPr>
        </p:nvSpPr>
        <p:spPr>
          <a:xfrm>
            <a:off x="0" y="1509473"/>
            <a:ext cx="12192000" cy="3386667"/>
          </a:xfrm>
        </p:spPr>
        <p:txBody>
          <a:bodyPr>
            <a:normAutofit/>
          </a:bodyPr>
          <a:lstStyle>
            <a:lvl1pPr marL="0" indent="0">
              <a:buNone/>
              <a:defRPr sz="2100">
                <a:solidFill>
                  <a:schemeClr val="bg1">
                    <a:lumMod val="65000"/>
                  </a:schemeClr>
                </a:solidFill>
              </a:defRPr>
            </a:lvl1p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Big_Picture_place-holder">
    <p:spTree>
      <p:nvGrpSpPr>
        <p:cNvPr id="1" name=""/>
        <p:cNvGrpSpPr/>
        <p:nvPr/>
      </p:nvGrpSpPr>
      <p:grpSpPr>
        <a:xfrm>
          <a:off x="0" y="0"/>
          <a:ext cx="0" cy="0"/>
          <a:chOff x="0" y="0"/>
          <a:chExt cx="0" cy="0"/>
        </a:xfrm>
      </p:grpSpPr>
      <p:sp>
        <p:nvSpPr>
          <p:cNvPr id="9" name="Picture Placeholder 22"/>
          <p:cNvSpPr>
            <a:spLocks noGrp="1" noChangeAspect="1"/>
          </p:cNvSpPr>
          <p:nvPr>
            <p:ph type="pic" sz="quarter" idx="13"/>
          </p:nvPr>
        </p:nvSpPr>
        <p:spPr>
          <a:xfrm>
            <a:off x="1" y="0"/>
            <a:ext cx="12203143" cy="6858000"/>
          </a:xfrm>
        </p:spPr>
        <p:txBody>
          <a:bodyPr>
            <a:normAutofit/>
          </a:bodyPr>
          <a:lstStyle>
            <a:lvl1pPr marL="0" indent="0">
              <a:buNone/>
              <a:defRPr sz="1600">
                <a:latin typeface="Raleway Light"/>
                <a:cs typeface="Raleway Light"/>
              </a:defRPr>
            </a:lvl1pPr>
          </a:lstStyle>
          <a:p>
            <a:endParaRPr lang="id-ID" dirty="0"/>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xmlns=""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a:extLst>
              <a:ext uri="{FF2B5EF4-FFF2-40B4-BE49-F238E27FC236}">
                <a16:creationId xmlns:a16="http://schemas.microsoft.com/office/drawing/2014/main" xmlns=""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xmlns=""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xmlns="" id="{6C1A716A-F635-E146-B1C9-5DAFF97E9B9F}"/>
              </a:ext>
            </a:extLst>
          </p:cNvPr>
          <p:cNvSpPr>
            <a:spLocks noGrp="1"/>
          </p:cNvSpPr>
          <p:nvPr>
            <p:ph idx="1" hasCustomPrompt="1"/>
          </p:nvPr>
        </p:nvSpPr>
        <p:spPr>
          <a:xfrm>
            <a:off x="218262"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052076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03_app">
    <p:spTree>
      <p:nvGrpSpPr>
        <p:cNvPr id="1" name=""/>
        <p:cNvGrpSpPr/>
        <p:nvPr/>
      </p:nvGrpSpPr>
      <p:grpSpPr>
        <a:xfrm>
          <a:off x="0" y="0"/>
          <a:ext cx="0" cy="0"/>
          <a:chOff x="0" y="0"/>
          <a:chExt cx="0" cy="0"/>
        </a:xfrm>
      </p:grpSpPr>
      <p:sp>
        <p:nvSpPr>
          <p:cNvPr id="27" name="Picture Placeholder 2"/>
          <p:cNvSpPr>
            <a:spLocks noGrp="1" noChangeAspect="1"/>
          </p:cNvSpPr>
          <p:nvPr>
            <p:ph type="pic" sz="quarter" idx="13"/>
          </p:nvPr>
        </p:nvSpPr>
        <p:spPr>
          <a:xfrm>
            <a:off x="-2" y="-2"/>
            <a:ext cx="12192001" cy="3230219"/>
          </a:xfrm>
        </p:spPr>
        <p:txBody>
          <a:bodyPr rtlCol="0">
            <a:normAutofit/>
          </a:bodyPr>
          <a:lstStyle>
            <a:lvl1pPr marL="0" indent="0">
              <a:buNone/>
              <a:defRPr sz="1000">
                <a:latin typeface="Raleway Light"/>
                <a:cs typeface="Raleway Light"/>
              </a:defRPr>
            </a:lvl1pPr>
          </a:lstStyle>
          <a:p>
            <a:pPr lvl="0"/>
            <a:endParaRPr lang="en-US" noProof="0" dirty="0"/>
          </a:p>
        </p:txBody>
      </p:sp>
      <p:sp>
        <p:nvSpPr>
          <p:cNvPr id="3" name="Picture Placeholder 2"/>
          <p:cNvSpPr>
            <a:spLocks noGrp="1" noChangeAspect="1"/>
          </p:cNvSpPr>
          <p:nvPr>
            <p:ph type="pic" sz="quarter" idx="10"/>
          </p:nvPr>
        </p:nvSpPr>
        <p:spPr>
          <a:xfrm>
            <a:off x="997398" y="1188270"/>
            <a:ext cx="752671" cy="2139951"/>
          </a:xfrm>
        </p:spPr>
        <p:txBody>
          <a:bodyPr rtlCol="0">
            <a:normAutofit/>
          </a:bodyPr>
          <a:lstStyle>
            <a:lvl1pPr marL="0" indent="0">
              <a:buNone/>
              <a:defRPr sz="1000">
                <a:latin typeface="Raleway Light"/>
                <a:cs typeface="Raleway Light"/>
              </a:defRPr>
            </a:lvl1pPr>
          </a:lstStyle>
          <a:p>
            <a:pPr lvl="0"/>
            <a:endParaRPr lang="en-US" noProof="0" dirty="0"/>
          </a:p>
        </p:txBody>
      </p:sp>
      <p:sp>
        <p:nvSpPr>
          <p:cNvPr id="32" name="Picture Placeholder 2"/>
          <p:cNvSpPr>
            <a:spLocks noGrp="1" noChangeAspect="1"/>
          </p:cNvSpPr>
          <p:nvPr>
            <p:ph type="pic" sz="quarter" idx="12"/>
          </p:nvPr>
        </p:nvSpPr>
        <p:spPr>
          <a:xfrm>
            <a:off x="3573307" y="1188271"/>
            <a:ext cx="803171" cy="2133600"/>
          </a:xfrm>
        </p:spPr>
        <p:txBody>
          <a:bodyPr rtlCol="0">
            <a:normAutofit/>
          </a:bodyPr>
          <a:lstStyle>
            <a:lvl1pPr marL="0" indent="0">
              <a:buNone/>
              <a:defRPr sz="1000">
                <a:latin typeface="Raleway Light"/>
                <a:cs typeface="Raleway Light"/>
              </a:defRPr>
            </a:lvl1pPr>
          </a:lstStyle>
          <a:p>
            <a:pPr lvl="0"/>
            <a:endParaRPr lang="en-US" noProof="0" dirty="0"/>
          </a:p>
        </p:txBody>
      </p:sp>
      <p:sp>
        <p:nvSpPr>
          <p:cNvPr id="31" name="Picture Placeholder 2"/>
          <p:cNvSpPr>
            <a:spLocks noGrp="1" noChangeAspect="1"/>
          </p:cNvSpPr>
          <p:nvPr>
            <p:ph type="pic" sz="quarter" idx="11"/>
          </p:nvPr>
        </p:nvSpPr>
        <p:spPr>
          <a:xfrm>
            <a:off x="1903613" y="966021"/>
            <a:ext cx="1558227" cy="2755900"/>
          </a:xfrm>
        </p:spPr>
        <p:txBody>
          <a:bodyPr rtlCol="0">
            <a:normAutofit/>
          </a:bodyPr>
          <a:lstStyle>
            <a:lvl1pPr marL="0" indent="0">
              <a:buNone/>
              <a:defRPr sz="1000">
                <a:latin typeface="Raleway Light"/>
                <a:cs typeface="Raleway Light"/>
              </a:defRPr>
            </a:lvl1pPr>
          </a:lstStyle>
          <a:p>
            <a:pPr lvl="0"/>
            <a:endParaRPr lang="en-US" noProof="0" dirty="0"/>
          </a:p>
        </p:txBody>
      </p:sp>
    </p:spTree>
    <p:extLst/>
  </p:cSld>
  <p:clrMapOvr>
    <a:masterClrMapping/>
  </p:clrMapOvr>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Pad_mockup">
    <p:spTree>
      <p:nvGrpSpPr>
        <p:cNvPr id="1" name=""/>
        <p:cNvGrpSpPr/>
        <p:nvPr/>
      </p:nvGrpSpPr>
      <p:grpSpPr>
        <a:xfrm>
          <a:off x="0" y="0"/>
          <a:ext cx="0" cy="0"/>
          <a:chOff x="0" y="0"/>
          <a:chExt cx="0" cy="0"/>
        </a:xfrm>
      </p:grpSpPr>
      <p:sp>
        <p:nvSpPr>
          <p:cNvPr id="27" name="Picture Placeholder 2"/>
          <p:cNvSpPr>
            <a:spLocks noGrp="1" noChangeAspect="1"/>
          </p:cNvSpPr>
          <p:nvPr>
            <p:ph type="pic" sz="quarter" idx="13"/>
          </p:nvPr>
        </p:nvSpPr>
        <p:spPr>
          <a:xfrm>
            <a:off x="-3" y="-2"/>
            <a:ext cx="12192000" cy="3230219"/>
          </a:xfrm>
        </p:spPr>
        <p:txBody>
          <a:bodyPr rtlCol="0">
            <a:normAutofit/>
          </a:bodyPr>
          <a:lstStyle>
            <a:lvl1pPr marL="0" indent="0">
              <a:buNone/>
              <a:defRPr sz="1000">
                <a:latin typeface="Raleway Light"/>
                <a:cs typeface="Raleway Light"/>
              </a:defRPr>
            </a:lvl1pPr>
          </a:lstStyle>
          <a:p>
            <a:pPr lvl="0"/>
            <a:endParaRPr lang="en-US" noProof="0" dirty="0"/>
          </a:p>
        </p:txBody>
      </p:sp>
      <p:sp>
        <p:nvSpPr>
          <p:cNvPr id="5" name="Rectangle 4"/>
          <p:cNvSpPr/>
          <p:nvPr userDrawn="1"/>
        </p:nvSpPr>
        <p:spPr>
          <a:xfrm>
            <a:off x="3013617" y="6260123"/>
            <a:ext cx="5863065" cy="4689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pPr>
            <a:r>
              <a:rPr lang="en-US" sz="1800" dirty="0" smtClean="0">
                <a:solidFill>
                  <a:prstClr val="white"/>
                </a:solidFill>
              </a:rPr>
              <a:t> v</a:t>
            </a:r>
            <a:endParaRPr lang="en-US" sz="1800" dirty="0">
              <a:solidFill>
                <a:prstClr val="white"/>
              </a:solidFill>
            </a:endParaRPr>
          </a:p>
        </p:txBody>
      </p:sp>
    </p:spTree>
    <p:extLst/>
  </p:cSld>
  <p:clrMapOvr>
    <a:masterClrMapping/>
  </p:clrMapOvr>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pp_features">
    <p:spTree>
      <p:nvGrpSpPr>
        <p:cNvPr id="1" name=""/>
        <p:cNvGrpSpPr/>
        <p:nvPr/>
      </p:nvGrpSpPr>
      <p:grpSpPr>
        <a:xfrm>
          <a:off x="0" y="0"/>
          <a:ext cx="0" cy="0"/>
          <a:chOff x="0" y="0"/>
          <a:chExt cx="0" cy="0"/>
        </a:xfrm>
      </p:grpSpPr>
      <p:sp>
        <p:nvSpPr>
          <p:cNvPr id="27" name="Picture Placeholder 2"/>
          <p:cNvSpPr>
            <a:spLocks noGrp="1" noChangeAspect="1"/>
          </p:cNvSpPr>
          <p:nvPr>
            <p:ph type="pic" sz="quarter" idx="13"/>
          </p:nvPr>
        </p:nvSpPr>
        <p:spPr>
          <a:xfrm>
            <a:off x="-3" y="-2"/>
            <a:ext cx="12192000" cy="3230219"/>
          </a:xfrm>
        </p:spPr>
        <p:txBody>
          <a:bodyPr rtlCol="0">
            <a:normAutofit/>
          </a:bodyPr>
          <a:lstStyle>
            <a:lvl1pPr marL="0" indent="0">
              <a:buNone/>
              <a:defRPr sz="1000">
                <a:latin typeface="Raleway Light"/>
                <a:cs typeface="Raleway Light"/>
              </a:defRPr>
            </a:lvl1pPr>
          </a:lstStyle>
          <a:p>
            <a:pPr lvl="0"/>
            <a:endParaRPr lang="en-US" noProof="0" dirty="0"/>
          </a:p>
        </p:txBody>
      </p:sp>
      <p:sp>
        <p:nvSpPr>
          <p:cNvPr id="31" name="Picture Placeholder 2"/>
          <p:cNvSpPr>
            <a:spLocks noGrp="1" noChangeAspect="1"/>
          </p:cNvSpPr>
          <p:nvPr>
            <p:ph type="pic" sz="quarter" idx="11"/>
          </p:nvPr>
        </p:nvSpPr>
        <p:spPr>
          <a:xfrm>
            <a:off x="1535888" y="1233379"/>
            <a:ext cx="2360859" cy="4225172"/>
          </a:xfrm>
        </p:spPr>
        <p:txBody>
          <a:bodyPr rtlCol="0">
            <a:normAutofit/>
          </a:bodyPr>
          <a:lstStyle>
            <a:lvl1pPr marL="0" indent="0">
              <a:buNone/>
              <a:defRPr sz="1000">
                <a:latin typeface="Raleway Light"/>
                <a:cs typeface="Raleway Light"/>
              </a:defRPr>
            </a:lvl1pPr>
          </a:lstStyle>
          <a:p>
            <a:pPr lvl="0"/>
            <a:endParaRPr lang="en-US" noProof="0" dirty="0"/>
          </a:p>
        </p:txBody>
      </p:sp>
    </p:spTree>
    <p:extLst/>
  </p:cSld>
  <p:clrMapOvr>
    <a:masterClrMapping/>
  </p:clrMapOvr>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app_features">
    <p:spTree>
      <p:nvGrpSpPr>
        <p:cNvPr id="1" name=""/>
        <p:cNvGrpSpPr/>
        <p:nvPr/>
      </p:nvGrpSpPr>
      <p:grpSpPr>
        <a:xfrm>
          <a:off x="0" y="0"/>
          <a:ext cx="0" cy="0"/>
          <a:chOff x="0" y="0"/>
          <a:chExt cx="0" cy="0"/>
        </a:xfrm>
      </p:grpSpPr>
      <p:sp>
        <p:nvSpPr>
          <p:cNvPr id="27" name="Picture Placeholder 2"/>
          <p:cNvSpPr>
            <a:spLocks noGrp="1" noChangeAspect="1"/>
          </p:cNvSpPr>
          <p:nvPr>
            <p:ph type="pic" sz="quarter" idx="13"/>
          </p:nvPr>
        </p:nvSpPr>
        <p:spPr>
          <a:xfrm>
            <a:off x="-3" y="-2"/>
            <a:ext cx="12192000" cy="3230219"/>
          </a:xfrm>
        </p:spPr>
        <p:txBody>
          <a:bodyPr rtlCol="0">
            <a:normAutofit/>
          </a:bodyPr>
          <a:lstStyle>
            <a:lvl1pPr marL="0" indent="0">
              <a:buNone/>
              <a:defRPr sz="1000">
                <a:latin typeface="Raleway Light"/>
                <a:cs typeface="Raleway Light"/>
              </a:defRPr>
            </a:lvl1pPr>
          </a:lstStyle>
          <a:p>
            <a:pPr lvl="0"/>
            <a:endParaRPr lang="en-US" noProof="0" dirty="0"/>
          </a:p>
        </p:txBody>
      </p:sp>
    </p:spTree>
    <p:extLst/>
  </p:cSld>
  <p:clrMapOvr>
    <a:masterClrMapping/>
  </p:clrMapOvr>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porftfolio-1">
    <p:spTree>
      <p:nvGrpSpPr>
        <p:cNvPr id="1" name=""/>
        <p:cNvGrpSpPr/>
        <p:nvPr/>
      </p:nvGrpSpPr>
      <p:grpSpPr>
        <a:xfrm>
          <a:off x="0" y="0"/>
          <a:ext cx="0" cy="0"/>
          <a:chOff x="0" y="0"/>
          <a:chExt cx="0" cy="0"/>
        </a:xfrm>
      </p:grpSpPr>
      <p:sp>
        <p:nvSpPr>
          <p:cNvPr id="9" name="Picture Placeholder 2"/>
          <p:cNvSpPr>
            <a:spLocks noGrp="1" noChangeAspect="1"/>
          </p:cNvSpPr>
          <p:nvPr>
            <p:ph type="pic" sz="quarter" idx="11"/>
          </p:nvPr>
        </p:nvSpPr>
        <p:spPr>
          <a:xfrm>
            <a:off x="4500564" y="1779590"/>
            <a:ext cx="3194049" cy="2266949"/>
          </a:xfrm>
        </p:spPr>
        <p:txBody>
          <a:bodyPr>
            <a:normAutofit/>
          </a:bodyPr>
          <a:lstStyle>
            <a:lvl1pPr marL="0" indent="0">
              <a:buNone/>
              <a:defRPr sz="2000">
                <a:solidFill>
                  <a:schemeClr val="accent1"/>
                </a:solidFill>
              </a:defRPr>
            </a:lvl1pPr>
          </a:lstStyle>
          <a:p>
            <a:endParaRPr lang="id-ID" dirty="0"/>
          </a:p>
        </p:txBody>
      </p:sp>
      <p:sp>
        <p:nvSpPr>
          <p:cNvPr id="10" name="Picture Placeholder 2"/>
          <p:cNvSpPr>
            <a:spLocks noGrp="1" noChangeAspect="1"/>
          </p:cNvSpPr>
          <p:nvPr>
            <p:ph type="pic" sz="quarter" idx="12"/>
          </p:nvPr>
        </p:nvSpPr>
        <p:spPr>
          <a:xfrm>
            <a:off x="7808913" y="1779590"/>
            <a:ext cx="3216275" cy="2266949"/>
          </a:xfrm>
        </p:spPr>
        <p:txBody>
          <a:bodyPr>
            <a:normAutofit/>
          </a:bodyPr>
          <a:lstStyle>
            <a:lvl1pPr marL="0" indent="0">
              <a:buNone/>
              <a:defRPr sz="2000">
                <a:solidFill>
                  <a:schemeClr val="accent1"/>
                </a:solidFill>
              </a:defRPr>
            </a:lvl1pPr>
          </a:lstStyle>
          <a:p>
            <a:endParaRPr lang="id-ID" dirty="0"/>
          </a:p>
        </p:txBody>
      </p:sp>
      <p:sp>
        <p:nvSpPr>
          <p:cNvPr id="11" name="Picture Placeholder 2"/>
          <p:cNvSpPr>
            <a:spLocks noGrp="1" noChangeAspect="1"/>
          </p:cNvSpPr>
          <p:nvPr>
            <p:ph type="pic" sz="quarter" idx="15"/>
          </p:nvPr>
        </p:nvSpPr>
        <p:spPr>
          <a:xfrm>
            <a:off x="1210109" y="1795469"/>
            <a:ext cx="3201555" cy="2251071"/>
          </a:xfrm>
        </p:spPr>
        <p:txBody>
          <a:bodyPr>
            <a:normAutofit/>
          </a:bodyPr>
          <a:lstStyle>
            <a:lvl1pPr marL="0" indent="0">
              <a:buNone/>
              <a:defRPr sz="2000">
                <a:solidFill>
                  <a:schemeClr val="accent1"/>
                </a:solidFill>
              </a:defRPr>
            </a:lvl1pPr>
          </a:lstStyle>
          <a:p>
            <a:endParaRPr lang="id-ID"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3785657" y="1625400"/>
            <a:ext cx="2317411" cy="2315293"/>
          </a:xfrm>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17" name="Picture Placeholder 13"/>
          <p:cNvSpPr>
            <a:spLocks noGrp="1" noChangeAspect="1"/>
          </p:cNvSpPr>
          <p:nvPr>
            <p:ph type="pic" sz="quarter" idx="13"/>
          </p:nvPr>
        </p:nvSpPr>
        <p:spPr>
          <a:xfrm>
            <a:off x="6169719" y="1614260"/>
            <a:ext cx="4695167" cy="4634299"/>
          </a:xfrm>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13" name="Picture Placeholder 13"/>
          <p:cNvSpPr>
            <a:spLocks noGrp="1" noChangeAspect="1"/>
          </p:cNvSpPr>
          <p:nvPr>
            <p:ph type="pic" sz="quarter" idx="16"/>
          </p:nvPr>
        </p:nvSpPr>
        <p:spPr>
          <a:xfrm>
            <a:off x="1397692" y="3933267"/>
            <a:ext cx="2317411" cy="2315295"/>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Portfolio-3">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p:nvPr>
        </p:nvSpPr>
        <p:spPr>
          <a:xfrm>
            <a:off x="1421883" y="1647681"/>
            <a:ext cx="2317411" cy="2315292"/>
          </a:xfrm>
          <a:ln>
            <a:noFill/>
          </a:ln>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28" name="Picture Placeholder 13"/>
          <p:cNvSpPr>
            <a:spLocks noGrp="1" noChangeAspect="1"/>
          </p:cNvSpPr>
          <p:nvPr>
            <p:ph type="pic" sz="quarter" idx="14"/>
          </p:nvPr>
        </p:nvSpPr>
        <p:spPr>
          <a:xfrm>
            <a:off x="6113147" y="1647681"/>
            <a:ext cx="2317411" cy="2315292"/>
          </a:xfrm>
          <a:ln>
            <a:noFill/>
          </a:ln>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30" name="Picture Placeholder 13"/>
          <p:cNvSpPr>
            <a:spLocks noGrp="1" noChangeAspect="1"/>
          </p:cNvSpPr>
          <p:nvPr>
            <p:ph type="pic" sz="quarter" idx="15"/>
          </p:nvPr>
        </p:nvSpPr>
        <p:spPr>
          <a:xfrm>
            <a:off x="1421883" y="3961489"/>
            <a:ext cx="2317411" cy="2315292"/>
          </a:xfrm>
          <a:ln>
            <a:noFill/>
          </a:ln>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33" name="Picture Placeholder 13"/>
          <p:cNvSpPr>
            <a:spLocks noGrp="1" noChangeAspect="1"/>
          </p:cNvSpPr>
          <p:nvPr>
            <p:ph type="pic" sz="quarter" idx="16"/>
          </p:nvPr>
        </p:nvSpPr>
        <p:spPr>
          <a:xfrm>
            <a:off x="6113147" y="3961489"/>
            <a:ext cx="2317411" cy="2315292"/>
          </a:xfrm>
          <a:ln>
            <a:noFill/>
          </a:ln>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Portfolio-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0"/>
          </p:nvPr>
        </p:nvSpPr>
        <p:spPr>
          <a:xfrm>
            <a:off x="1253393" y="1433101"/>
            <a:ext cx="2395728" cy="2395728"/>
          </a:xfrm>
        </p:spPr>
        <p:txBody>
          <a:bodyPr>
            <a:normAutofit/>
          </a:bodyPr>
          <a:lstStyle>
            <a:lvl1pPr>
              <a:defRPr sz="1400"/>
            </a:lvl1pPr>
          </a:lstStyle>
          <a:p>
            <a:endParaRPr lang="en-US" dirty="0"/>
          </a:p>
        </p:txBody>
      </p:sp>
      <p:sp>
        <p:nvSpPr>
          <p:cNvPr id="32" name="Picture Placeholder 12"/>
          <p:cNvSpPr>
            <a:spLocks noGrp="1" noChangeAspect="1"/>
          </p:cNvSpPr>
          <p:nvPr>
            <p:ph type="pic" sz="quarter" idx="11"/>
          </p:nvPr>
        </p:nvSpPr>
        <p:spPr>
          <a:xfrm>
            <a:off x="3655472" y="1427613"/>
            <a:ext cx="2395728" cy="2395728"/>
          </a:xfrm>
        </p:spPr>
        <p:txBody>
          <a:bodyPr>
            <a:normAutofit/>
          </a:bodyPr>
          <a:lstStyle>
            <a:lvl1pPr>
              <a:defRPr sz="1400"/>
            </a:lvl1pPr>
          </a:lstStyle>
          <a:p>
            <a:endParaRPr lang="en-US" dirty="0"/>
          </a:p>
        </p:txBody>
      </p:sp>
      <p:sp>
        <p:nvSpPr>
          <p:cNvPr id="33" name="Picture Placeholder 12"/>
          <p:cNvSpPr>
            <a:spLocks noGrp="1" noChangeAspect="1"/>
          </p:cNvSpPr>
          <p:nvPr>
            <p:ph type="pic" sz="quarter" idx="12"/>
          </p:nvPr>
        </p:nvSpPr>
        <p:spPr>
          <a:xfrm>
            <a:off x="6057549" y="1427613"/>
            <a:ext cx="2395728" cy="2395728"/>
          </a:xfrm>
        </p:spPr>
        <p:txBody>
          <a:bodyPr>
            <a:normAutofit/>
          </a:bodyPr>
          <a:lstStyle>
            <a:lvl1pPr>
              <a:defRPr sz="1400"/>
            </a:lvl1pPr>
          </a:lstStyle>
          <a:p>
            <a:endParaRPr lang="en-US" dirty="0"/>
          </a:p>
        </p:txBody>
      </p:sp>
      <p:sp>
        <p:nvSpPr>
          <p:cNvPr id="34" name="Picture Placeholder 12"/>
          <p:cNvSpPr>
            <a:spLocks noGrp="1" noChangeAspect="1"/>
          </p:cNvSpPr>
          <p:nvPr>
            <p:ph type="pic" sz="quarter" idx="13"/>
          </p:nvPr>
        </p:nvSpPr>
        <p:spPr>
          <a:xfrm>
            <a:off x="8459628" y="1427613"/>
            <a:ext cx="2395728" cy="2395728"/>
          </a:xfrm>
        </p:spPr>
        <p:txBody>
          <a:bodyPr>
            <a:normAutofit/>
          </a:bodyPr>
          <a:lstStyle>
            <a:lvl1pPr>
              <a:defRPr sz="1400"/>
            </a:lvl1pPr>
          </a:lstStyle>
          <a:p>
            <a:endParaRPr lang="en-US" dirty="0"/>
          </a:p>
        </p:txBody>
      </p:sp>
      <p:sp>
        <p:nvSpPr>
          <p:cNvPr id="35" name="Picture Placeholder 12"/>
          <p:cNvSpPr>
            <a:spLocks noGrp="1" noChangeAspect="1"/>
          </p:cNvSpPr>
          <p:nvPr>
            <p:ph type="pic" sz="quarter" idx="14"/>
          </p:nvPr>
        </p:nvSpPr>
        <p:spPr>
          <a:xfrm>
            <a:off x="1253393" y="3833723"/>
            <a:ext cx="2395728" cy="2395728"/>
          </a:xfrm>
        </p:spPr>
        <p:txBody>
          <a:bodyPr>
            <a:normAutofit/>
          </a:bodyPr>
          <a:lstStyle>
            <a:lvl1pPr>
              <a:defRPr sz="1400"/>
            </a:lvl1pPr>
          </a:lstStyle>
          <a:p>
            <a:endParaRPr lang="en-US" dirty="0"/>
          </a:p>
        </p:txBody>
      </p:sp>
      <p:sp>
        <p:nvSpPr>
          <p:cNvPr id="36" name="Picture Placeholder 12"/>
          <p:cNvSpPr>
            <a:spLocks noGrp="1" noChangeAspect="1"/>
          </p:cNvSpPr>
          <p:nvPr>
            <p:ph type="pic" sz="quarter" idx="15"/>
          </p:nvPr>
        </p:nvSpPr>
        <p:spPr>
          <a:xfrm>
            <a:off x="3655472" y="3839777"/>
            <a:ext cx="2395728" cy="2395728"/>
          </a:xfrm>
        </p:spPr>
        <p:txBody>
          <a:bodyPr>
            <a:normAutofit/>
          </a:bodyPr>
          <a:lstStyle>
            <a:lvl1pPr>
              <a:defRPr sz="1400"/>
            </a:lvl1pPr>
          </a:lstStyle>
          <a:p>
            <a:endParaRPr lang="en-US" dirty="0"/>
          </a:p>
        </p:txBody>
      </p:sp>
      <p:sp>
        <p:nvSpPr>
          <p:cNvPr id="37" name="Picture Placeholder 12"/>
          <p:cNvSpPr>
            <a:spLocks noGrp="1" noChangeAspect="1"/>
          </p:cNvSpPr>
          <p:nvPr>
            <p:ph type="pic" sz="quarter" idx="16"/>
          </p:nvPr>
        </p:nvSpPr>
        <p:spPr>
          <a:xfrm>
            <a:off x="6057549" y="3839777"/>
            <a:ext cx="2395728" cy="2395728"/>
          </a:xfrm>
        </p:spPr>
        <p:txBody>
          <a:bodyPr>
            <a:normAutofit/>
          </a:bodyPr>
          <a:lstStyle>
            <a:lvl1pPr>
              <a:defRPr sz="1400"/>
            </a:lvl1pPr>
          </a:lstStyle>
          <a:p>
            <a:endParaRPr lang="en-US" dirty="0"/>
          </a:p>
        </p:txBody>
      </p:sp>
      <p:sp>
        <p:nvSpPr>
          <p:cNvPr id="38" name="Picture Placeholder 12"/>
          <p:cNvSpPr>
            <a:spLocks noGrp="1" noChangeAspect="1"/>
          </p:cNvSpPr>
          <p:nvPr>
            <p:ph type="pic" sz="quarter" idx="17"/>
          </p:nvPr>
        </p:nvSpPr>
        <p:spPr>
          <a:xfrm>
            <a:off x="8459628" y="3839777"/>
            <a:ext cx="2395728" cy="2395728"/>
          </a:xfrm>
        </p:spPr>
        <p:txBody>
          <a:bodyPr>
            <a:normAutofit/>
          </a:bodyPr>
          <a:lstStyle>
            <a:lvl1pPr>
              <a:defRPr sz="1400"/>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ortfolio-5">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1811583" y="1723565"/>
            <a:ext cx="2357967" cy="2355851"/>
          </a:xfrm>
          <a:prstGeom prst="ellipse">
            <a:avLst/>
          </a:prstGeom>
        </p:spPr>
        <p:txBody>
          <a:bodyPr/>
          <a:lstStyle>
            <a:lvl1pPr marL="0" marR="0" indent="0" algn="l" defTabSz="91419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
        <p:nvSpPr>
          <p:cNvPr id="15" name="Picture Placeholder 13"/>
          <p:cNvSpPr>
            <a:spLocks noGrp="1" noChangeAspect="1"/>
          </p:cNvSpPr>
          <p:nvPr>
            <p:ph type="pic" sz="quarter" idx="11" hasCustomPrompt="1"/>
          </p:nvPr>
        </p:nvSpPr>
        <p:spPr>
          <a:xfrm>
            <a:off x="4915403" y="1723565"/>
            <a:ext cx="2357967" cy="2355851"/>
          </a:xfrm>
          <a:prstGeom prst="ellipse">
            <a:avLst/>
          </a:prstGeom>
        </p:spPr>
        <p:txBody>
          <a:bodyPr/>
          <a:lstStyle>
            <a:lvl1pPr marL="0" marR="0" indent="0" algn="l" defTabSz="91419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
        <p:nvSpPr>
          <p:cNvPr id="17" name="Picture Placeholder 13"/>
          <p:cNvSpPr>
            <a:spLocks noGrp="1" noChangeAspect="1"/>
          </p:cNvSpPr>
          <p:nvPr>
            <p:ph type="pic" sz="quarter" idx="12" hasCustomPrompt="1"/>
          </p:nvPr>
        </p:nvSpPr>
        <p:spPr>
          <a:xfrm>
            <a:off x="8019223" y="1723565"/>
            <a:ext cx="2357967" cy="2355851"/>
          </a:xfrm>
          <a:prstGeom prst="ellipse">
            <a:avLst/>
          </a:prstGeom>
        </p:spPr>
        <p:txBody>
          <a:bodyPr/>
          <a:lstStyle>
            <a:lvl1pPr marL="0" marR="0" indent="0" algn="l" defTabSz="91419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
        <p:nvSpPr>
          <p:cNvPr id="13" name="Picture Placeholder 13"/>
          <p:cNvSpPr>
            <a:spLocks noGrp="1" noChangeAspect="1"/>
          </p:cNvSpPr>
          <p:nvPr>
            <p:ph type="pic" sz="quarter" idx="13" hasCustomPrompt="1"/>
          </p:nvPr>
        </p:nvSpPr>
        <p:spPr>
          <a:xfrm>
            <a:off x="3408155" y="3836201"/>
            <a:ext cx="2357967" cy="2355851"/>
          </a:xfrm>
          <a:prstGeom prst="ellipse">
            <a:avLst/>
          </a:prstGeom>
        </p:spPr>
        <p:txBody>
          <a:bodyPr/>
          <a:lstStyle>
            <a:lvl1pPr marL="0" marR="0" indent="0" algn="l" defTabSz="91419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
        <p:nvSpPr>
          <p:cNvPr id="16" name="Picture Placeholder 13"/>
          <p:cNvSpPr>
            <a:spLocks noGrp="1" noChangeAspect="1"/>
          </p:cNvSpPr>
          <p:nvPr>
            <p:ph type="pic" sz="quarter" idx="14" hasCustomPrompt="1"/>
          </p:nvPr>
        </p:nvSpPr>
        <p:spPr>
          <a:xfrm>
            <a:off x="6511975" y="3836201"/>
            <a:ext cx="2357967" cy="2355851"/>
          </a:xfrm>
          <a:prstGeom prst="ellipse">
            <a:avLst/>
          </a:prstGeom>
        </p:spPr>
        <p:txBody>
          <a:bodyPr/>
          <a:lstStyle>
            <a:lvl1pPr marL="0" marR="0" indent="0" algn="l" defTabSz="91419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ortfolio-6">
    <p:spTree>
      <p:nvGrpSpPr>
        <p:cNvPr id="1" name=""/>
        <p:cNvGrpSpPr/>
        <p:nvPr/>
      </p:nvGrpSpPr>
      <p:grpSpPr>
        <a:xfrm>
          <a:off x="0" y="0"/>
          <a:ext cx="0" cy="0"/>
          <a:chOff x="0" y="0"/>
          <a:chExt cx="0" cy="0"/>
        </a:xfrm>
      </p:grpSpPr>
      <p:sp>
        <p:nvSpPr>
          <p:cNvPr id="14" name="Picture Placeholder 12"/>
          <p:cNvSpPr>
            <a:spLocks noGrp="1" noChangeAspect="1"/>
          </p:cNvSpPr>
          <p:nvPr>
            <p:ph type="pic" sz="quarter" idx="11"/>
          </p:nvPr>
        </p:nvSpPr>
        <p:spPr>
          <a:xfrm>
            <a:off x="6826317" y="1893449"/>
            <a:ext cx="2147420" cy="3579115"/>
          </a:xfrm>
        </p:spPr>
        <p:txBody>
          <a:bodyPr>
            <a:normAutofit/>
          </a:bodyPr>
          <a:lstStyle>
            <a:lvl1pPr>
              <a:defRPr sz="1400"/>
            </a:lvl1pPr>
          </a:lstStyle>
          <a:p>
            <a:endParaRPr lang="en-US" dirty="0"/>
          </a:p>
        </p:txBody>
      </p:sp>
      <p:sp>
        <p:nvSpPr>
          <p:cNvPr id="17" name="Picture Placeholder 12"/>
          <p:cNvSpPr>
            <a:spLocks noGrp="1" noChangeAspect="1"/>
          </p:cNvSpPr>
          <p:nvPr>
            <p:ph type="pic" sz="quarter" idx="14"/>
          </p:nvPr>
        </p:nvSpPr>
        <p:spPr>
          <a:xfrm>
            <a:off x="4586537" y="1893449"/>
            <a:ext cx="2147420" cy="3579115"/>
          </a:xfrm>
        </p:spPr>
        <p:txBody>
          <a:bodyPr>
            <a:normAutofit/>
          </a:bodyPr>
          <a:lstStyle>
            <a:lvl1pPr>
              <a:defRPr sz="1400"/>
            </a:lvl1pPr>
          </a:lstStyle>
          <a:p>
            <a:endParaRPr lang="en-US" dirty="0"/>
          </a:p>
        </p:txBody>
      </p:sp>
      <p:sp>
        <p:nvSpPr>
          <p:cNvPr id="19" name="Picture Placeholder 12"/>
          <p:cNvSpPr>
            <a:spLocks noGrp="1" noChangeAspect="1"/>
          </p:cNvSpPr>
          <p:nvPr>
            <p:ph type="pic" sz="quarter" idx="16"/>
          </p:nvPr>
        </p:nvSpPr>
        <p:spPr>
          <a:xfrm>
            <a:off x="9066097" y="1893449"/>
            <a:ext cx="2147420" cy="3579115"/>
          </a:xfrm>
        </p:spPr>
        <p:txBody>
          <a:bodyPr>
            <a:normAutofit/>
          </a:bodyPr>
          <a:lstStyle>
            <a:lvl1pPr>
              <a:defRPr sz="1400"/>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xmlns=""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xmlns=""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xmlns="" id="{136C1632-A714-CF4A-AE79-5241C3E6257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xmlns=""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xmlns="" id="{87C3AC94-60D7-0646-AE5D-676AB1053A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xmlns="" id="{DA476CF1-11C4-2147-86FF-1759CB5D90C3}"/>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xmlns=""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xmlns=""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xmlns=""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xmlns=""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xmlns=""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xmlns=""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xmlns=""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xmlns=""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xmlns=""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xmlns=""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xmlns=""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xmlns=""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xmlns=""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xmlns=""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xmlns=""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xmlns=""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xmlns=""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xmlns=""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xmlns=""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xmlns=""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xmlns=""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xmlns=""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xmlns=""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xmlns="" id="{E9691B05-C6BF-5B4C-B9A4-84D041617B8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xmlns=""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21326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portfolio-7">
    <p:spTree>
      <p:nvGrpSpPr>
        <p:cNvPr id="1" name=""/>
        <p:cNvGrpSpPr/>
        <p:nvPr/>
      </p:nvGrpSpPr>
      <p:grpSpPr>
        <a:xfrm>
          <a:off x="0" y="0"/>
          <a:ext cx="0" cy="0"/>
          <a:chOff x="0" y="0"/>
          <a:chExt cx="0" cy="0"/>
        </a:xfrm>
      </p:grpSpPr>
      <p:sp>
        <p:nvSpPr>
          <p:cNvPr id="17" name="Picture Placeholder 12"/>
          <p:cNvSpPr>
            <a:spLocks noGrp="1" noChangeAspect="1"/>
          </p:cNvSpPr>
          <p:nvPr>
            <p:ph type="pic" sz="quarter" idx="14"/>
          </p:nvPr>
        </p:nvSpPr>
        <p:spPr>
          <a:xfrm>
            <a:off x="837774" y="2440695"/>
            <a:ext cx="4064679" cy="3824637"/>
          </a:xfrm>
        </p:spPr>
        <p:txBody>
          <a:bodyPr>
            <a:normAutofit/>
          </a:bodyPr>
          <a:lstStyle>
            <a:lvl1pPr>
              <a:defRPr sz="1400"/>
            </a:lvl1pPr>
          </a:lstStyle>
          <a:p>
            <a:endParaRPr lang="en-US" dirty="0"/>
          </a:p>
        </p:txBody>
      </p:sp>
      <p:sp>
        <p:nvSpPr>
          <p:cNvPr id="18" name="Picture Placeholder 12"/>
          <p:cNvSpPr>
            <a:spLocks noGrp="1" noChangeAspect="1"/>
          </p:cNvSpPr>
          <p:nvPr>
            <p:ph type="pic" sz="quarter" idx="15"/>
          </p:nvPr>
        </p:nvSpPr>
        <p:spPr>
          <a:xfrm>
            <a:off x="4898177" y="4353014"/>
            <a:ext cx="2144481" cy="1912319"/>
          </a:xfrm>
        </p:spPr>
        <p:txBody>
          <a:bodyPr>
            <a:normAutofit/>
          </a:bodyPr>
          <a:lstStyle>
            <a:lvl1pPr>
              <a:defRPr sz="1400"/>
            </a:lvl1pPr>
          </a:lstStyle>
          <a:p>
            <a:endParaRPr lang="en-US" dirty="0"/>
          </a:p>
        </p:txBody>
      </p:sp>
      <p:sp>
        <p:nvSpPr>
          <p:cNvPr id="19" name="Picture Placeholder 12"/>
          <p:cNvSpPr>
            <a:spLocks noGrp="1" noChangeAspect="1"/>
          </p:cNvSpPr>
          <p:nvPr>
            <p:ph type="pic" sz="quarter" idx="16"/>
          </p:nvPr>
        </p:nvSpPr>
        <p:spPr>
          <a:xfrm>
            <a:off x="7033110" y="4353014"/>
            <a:ext cx="2144481" cy="1912319"/>
          </a:xfrm>
        </p:spPr>
        <p:txBody>
          <a:bodyPr>
            <a:normAutofit/>
          </a:bodyPr>
          <a:lstStyle>
            <a:lvl1pPr>
              <a:defRPr sz="1400"/>
            </a:lvl1pPr>
          </a:lstStyle>
          <a:p>
            <a:endParaRPr lang="en-US" dirty="0"/>
          </a:p>
        </p:txBody>
      </p:sp>
      <p:sp>
        <p:nvSpPr>
          <p:cNvPr id="20" name="Picture Placeholder 12"/>
          <p:cNvSpPr>
            <a:spLocks noGrp="1" noChangeAspect="1"/>
          </p:cNvSpPr>
          <p:nvPr>
            <p:ph type="pic" sz="quarter" idx="17"/>
          </p:nvPr>
        </p:nvSpPr>
        <p:spPr>
          <a:xfrm>
            <a:off x="9161772" y="4353014"/>
            <a:ext cx="2144481" cy="1912319"/>
          </a:xfrm>
        </p:spPr>
        <p:txBody>
          <a:bodyPr>
            <a:normAutofit/>
          </a:bodyPr>
          <a:lstStyle>
            <a:lvl1pPr>
              <a:defRPr sz="1400"/>
            </a:lvl1pPr>
          </a:lstStyle>
          <a:p>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Our Objectives 2">
    <p:spTree>
      <p:nvGrpSpPr>
        <p:cNvPr id="1" name=""/>
        <p:cNvGrpSpPr/>
        <p:nvPr/>
      </p:nvGrpSpPr>
      <p:grpSpPr>
        <a:xfrm>
          <a:off x="0" y="0"/>
          <a:ext cx="0" cy="0"/>
          <a:chOff x="0" y="0"/>
          <a:chExt cx="0" cy="0"/>
        </a:xfrm>
      </p:grpSpPr>
      <p:sp>
        <p:nvSpPr>
          <p:cNvPr id="11" name="Picture Placeholder 22"/>
          <p:cNvSpPr>
            <a:spLocks noGrp="1" noChangeAspect="1"/>
          </p:cNvSpPr>
          <p:nvPr>
            <p:ph type="pic" sz="quarter" idx="13"/>
          </p:nvPr>
        </p:nvSpPr>
        <p:spPr>
          <a:xfrm>
            <a:off x="0" y="0"/>
            <a:ext cx="5954187" cy="6858000"/>
          </a:xfrm>
        </p:spPr>
        <p:txBody>
          <a:bodyPr>
            <a:normAutofit/>
          </a:bodyPr>
          <a:lstStyle>
            <a:lvl1pPr marL="0" indent="0">
              <a:buNone/>
              <a:defRPr sz="1600">
                <a:latin typeface="Raleway Light"/>
                <a:cs typeface="Raleway Light"/>
              </a:defRPr>
            </a:lvl1pPr>
          </a:lstStyle>
          <a:p>
            <a:endParaRPr lang="id-ID" dirty="0"/>
          </a:p>
        </p:txBody>
      </p:sp>
      <p:sp>
        <p:nvSpPr>
          <p:cNvPr id="2" name="Rectangle 1"/>
          <p:cNvSpPr/>
          <p:nvPr userDrawn="1"/>
        </p:nvSpPr>
        <p:spPr>
          <a:xfrm>
            <a:off x="3013617" y="6260123"/>
            <a:ext cx="5863065" cy="4689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eaLnBrk="1" fontAlgn="auto" hangingPunct="1">
              <a:spcBef>
                <a:spcPts val="0"/>
              </a:spcBef>
              <a:spcAft>
                <a:spcPts val="0"/>
              </a:spcAft>
            </a:pPr>
            <a:r>
              <a:rPr lang="en-US" sz="1800" dirty="0" smtClean="0">
                <a:solidFill>
                  <a:prstClr val="white"/>
                </a:solidFill>
              </a:rPr>
              <a:t> v</a:t>
            </a:r>
            <a:endParaRPr lang="en-US" sz="1800" dirty="0">
              <a:solidFill>
                <a:prstClr val="white"/>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schedule overview">
    <p:spTree>
      <p:nvGrpSpPr>
        <p:cNvPr id="1" name=""/>
        <p:cNvGrpSpPr/>
        <p:nvPr/>
      </p:nvGrpSpPr>
      <p:grpSpPr>
        <a:xfrm>
          <a:off x="0" y="0"/>
          <a:ext cx="0" cy="0"/>
          <a:chOff x="0" y="0"/>
          <a:chExt cx="0" cy="0"/>
        </a:xfrm>
      </p:grpSpPr>
      <p:sp>
        <p:nvSpPr>
          <p:cNvPr id="10" name="Picture Placeholder 13"/>
          <p:cNvSpPr>
            <a:spLocks noGrp="1"/>
          </p:cNvSpPr>
          <p:nvPr>
            <p:ph type="pic" sz="quarter" idx="13"/>
          </p:nvPr>
        </p:nvSpPr>
        <p:spPr>
          <a:xfrm>
            <a:off x="-1588" y="1704412"/>
            <a:ext cx="12192000" cy="4021503"/>
          </a:xfrm>
          <a:effectLst/>
        </p:spPr>
        <p:txBody>
          <a:bodyPr>
            <a:normAutofit/>
          </a:bodyPr>
          <a:lstStyle>
            <a:lvl1pPr marL="0" indent="0">
              <a:buNone/>
              <a:defRPr sz="2133">
                <a:ln>
                  <a:noFill/>
                </a:ln>
                <a:solidFill>
                  <a:schemeClr val="bg1">
                    <a:lumMod val="85000"/>
                  </a:schemeClr>
                </a:solidFill>
              </a:defRPr>
            </a:lvl1pPr>
          </a:lstStyle>
          <a:p>
            <a:endParaRPr lang="en-US" dirty="0"/>
          </a:p>
        </p:txBody>
      </p:sp>
    </p:spTree>
    <p:extLst/>
  </p:cSld>
  <p:clrMapOvr>
    <a:masterClrMapping/>
  </p:clrMapOvr>
  <p:transition spd="slow" advClick="0">
    <p:wip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66997" y="-2667001"/>
            <a:ext cx="6858001" cy="12192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10383890" y="208265"/>
            <a:ext cx="1613941" cy="624000"/>
          </a:xfrm>
          <a:prstGeom prst="rect">
            <a:avLst/>
          </a:prstGeom>
        </p:spPr>
      </p:pic>
      <p:sp>
        <p:nvSpPr>
          <p:cNvPr id="56323" name="Rectangle 2"/>
          <p:cNvSpPr>
            <a:spLocks noGrp="1" noChangeArrowheads="1"/>
          </p:cNvSpPr>
          <p:nvPr>
            <p:ph type="subTitle" idx="1"/>
          </p:nvPr>
        </p:nvSpPr>
        <p:spPr>
          <a:xfrm>
            <a:off x="567913" y="3679985"/>
            <a:ext cx="10598400" cy="550920"/>
          </a:xfrm>
          <a:solidFill>
            <a:srgbClr val="0070C0"/>
          </a:solidFill>
        </p:spPr>
        <p:txBody>
          <a:bodyPr wrap="square">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2"/>
            <a:ext cx="12192000" cy="1204913"/>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217099" y="6095558"/>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hangingPunct="1">
              <a:spcBef>
                <a:spcPct val="50000"/>
              </a:spcBef>
            </a:pPr>
            <a:r>
              <a:rPr lang="en-US" sz="1067" dirty="0">
                <a:solidFill>
                  <a:srgbClr val="FFFFFF">
                    <a:lumMod val="85000"/>
                  </a:srgbClr>
                </a:solidFill>
                <a:latin typeface="Verdana" pitchFamily="34" charset="0"/>
                <a:ea typeface=""/>
              </a:rPr>
              <a:t>ESA UNCLASSIFIED - For Official Use</a:t>
            </a:r>
            <a:endParaRPr lang="en-GB" sz="1067" dirty="0">
              <a:solidFill>
                <a:srgbClr val="FFFFFF">
                  <a:lumMod val="85000"/>
                </a:srgbClr>
              </a:solidFill>
              <a:latin typeface="Verdana" pitchFamily="34" charset="0"/>
              <a:ea typeface=""/>
            </a:endParaRPr>
          </a:p>
        </p:txBody>
      </p:sp>
      <p:grpSp>
        <p:nvGrpSpPr>
          <p:cNvPr id="35" name="Group 34"/>
          <p:cNvGrpSpPr/>
          <p:nvPr userDrawn="1"/>
        </p:nvGrpSpPr>
        <p:grpSpPr>
          <a:xfrm>
            <a:off x="158925" y="6554841"/>
            <a:ext cx="9069848" cy="148692"/>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10392919" y="6554840"/>
            <a:ext cx="1595883" cy="192000"/>
          </a:xfrm>
          <a:prstGeom prst="rect">
            <a:avLst/>
          </a:prstGeom>
        </p:spPr>
      </p:pic>
      <p:cxnSp>
        <p:nvCxnSpPr>
          <p:cNvPr id="61" name="Straight Connector 60"/>
          <p:cNvCxnSpPr/>
          <p:nvPr userDrawn="1"/>
        </p:nvCxnSpPr>
        <p:spPr>
          <a:xfrm>
            <a:off x="221243"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569447" y="6553827"/>
            <a:ext cx="217847" cy="144000"/>
          </a:xfrm>
          <a:prstGeom prst="rect">
            <a:avLst/>
          </a:prstGeom>
        </p:spPr>
      </p:pic>
    </p:spTree>
  </p:cSld>
  <p:clrMapOvr>
    <a:masterClrMapping/>
  </p:clrMapOvr>
  <p:timing>
    <p:tnLst>
      <p:par>
        <p:cTn id="1" dur="indefinite" restart="never" nodeType="tmRoot"/>
      </p:par>
    </p:tnLst>
  </p:timing>
  <p:hf sldNum="0" hd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6" name="Picture 6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99"/>
            <a:ext cx="12192000" cy="6877235"/>
          </a:xfrm>
          <a:prstGeom prst="rect">
            <a:avLst/>
          </a:prstGeom>
        </p:spPr>
      </p:pic>
      <p:sp>
        <p:nvSpPr>
          <p:cNvPr id="56347" name="Text Box 27"/>
          <p:cNvSpPr txBox="1">
            <a:spLocks noChangeArrowheads="1"/>
          </p:cNvSpPr>
          <p:nvPr userDrawn="1"/>
        </p:nvSpPr>
        <p:spPr bwMode="auto">
          <a:xfrm>
            <a:off x="842433" y="5680792"/>
            <a:ext cx="6688667" cy="99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eaLnBrk="1" hangingPunct="1">
              <a:spcBef>
                <a:spcPct val="50000"/>
              </a:spcBef>
            </a:pPr>
            <a:r>
              <a:rPr lang="en-US" sz="1067">
                <a:solidFill>
                  <a:srgbClr val="000000"/>
                </a:solidFill>
                <a:latin typeface="Verdana" pitchFamily="34" charset="0"/>
                <a:ea typeface=""/>
              </a:rPr>
              <a:t>Issue/Revision: 0.0</a:t>
            </a:r>
          </a:p>
          <a:p>
            <a:pPr eaLnBrk="1" hangingPunct="1">
              <a:spcBef>
                <a:spcPct val="50000"/>
              </a:spcBef>
            </a:pPr>
            <a:r>
              <a:rPr lang="en-US" sz="1067">
                <a:solidFill>
                  <a:srgbClr val="000000"/>
                </a:solidFill>
                <a:latin typeface="Verdana" pitchFamily="34" charset="0"/>
                <a:ea typeface=""/>
              </a:rPr>
              <a:t>Reference: </a:t>
            </a:r>
          </a:p>
          <a:p>
            <a:pPr eaLnBrk="1" hangingPunct="1">
              <a:spcBef>
                <a:spcPct val="50000"/>
              </a:spcBef>
            </a:pPr>
            <a:r>
              <a:rPr lang="en-US" sz="1067">
                <a:solidFill>
                  <a:srgbClr val="000000"/>
                </a:solidFill>
                <a:latin typeface="Verdana" pitchFamily="34" charset="0"/>
                <a:ea typeface=""/>
              </a:rPr>
              <a:t>Status: </a:t>
            </a:r>
          </a:p>
          <a:p>
            <a:pPr eaLnBrk="1" hangingPunct="1">
              <a:spcBef>
                <a:spcPct val="50000"/>
              </a:spcBef>
            </a:pPr>
            <a:r>
              <a:rPr lang="en-US" sz="1067">
                <a:solidFill>
                  <a:srgbClr val="000000"/>
                </a:solidFill>
                <a:latin typeface="Verdana" pitchFamily="34" charset="0"/>
                <a:ea typeface=""/>
              </a:rPr>
              <a:t>ESA UNCLASSIFIED - For Official Use</a:t>
            </a:r>
            <a:endParaRPr lang="en-GB" sz="1067" dirty="0">
              <a:solidFill>
                <a:srgbClr val="000000"/>
              </a:solidFill>
              <a:latin typeface="Verdana" pitchFamily="34" charset="0"/>
              <a:ea typeface=""/>
            </a:endParaRP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10383890" y="208265"/>
            <a:ext cx="1613941" cy="624000"/>
          </a:xfrm>
          <a:prstGeom prst="rect">
            <a:avLst/>
          </a:prstGeom>
        </p:spPr>
      </p:pic>
      <p:sp>
        <p:nvSpPr>
          <p:cNvPr id="10" name="Text Box 58"/>
          <p:cNvSpPr txBox="1">
            <a:spLocks noChangeArrowheads="1"/>
          </p:cNvSpPr>
          <p:nvPr userDrawn="1"/>
        </p:nvSpPr>
        <p:spPr bwMode="auto">
          <a:xfrm>
            <a:off x="217099" y="6124764"/>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eaLnBrk="1" hangingPunct="1">
              <a:spcBef>
                <a:spcPct val="50000"/>
              </a:spcBef>
            </a:pPr>
            <a:r>
              <a:rPr lang="en-US" sz="1067">
                <a:solidFill>
                  <a:srgbClr val="FFFFFF">
                    <a:lumMod val="85000"/>
                  </a:srgbClr>
                </a:solidFill>
                <a:latin typeface="Verdana" pitchFamily="34" charset="0"/>
                <a:ea typeface=""/>
              </a:rPr>
              <a:t>ESA UNCLASSIFIED - For Official Use</a:t>
            </a:r>
            <a:endParaRPr lang="en-GB" sz="1067" dirty="0">
              <a:solidFill>
                <a:srgbClr val="FFFFFF">
                  <a:lumMod val="85000"/>
                </a:srgbClr>
              </a:solidFill>
              <a:latin typeface="Verdana" pitchFamily="34" charset="0"/>
              <a:ea typeface=""/>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10387200" y="6532800"/>
            <a:ext cx="1595883" cy="192000"/>
          </a:xfrm>
          <a:prstGeom prst="rect">
            <a:avLst/>
          </a:prstGeom>
        </p:spPr>
      </p:pic>
      <p:cxnSp>
        <p:nvCxnSpPr>
          <p:cNvPr id="36" name="Straight Connector 35"/>
          <p:cNvCxnSpPr/>
          <p:nvPr userDrawn="1"/>
        </p:nvCxnSpPr>
        <p:spPr>
          <a:xfrm>
            <a:off x="221243"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58925" y="6553828"/>
            <a:ext cx="9069848" cy="149705"/>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cSld>
  <p:clrMapOvr>
    <a:masterClrMapping/>
  </p:clrMapOvr>
  <p:hf sldNum="0" hd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19148" y="3886201"/>
            <a:ext cx="10598400" cy="531812"/>
          </a:xfrm>
        </p:spPr>
        <p:txBody>
          <a:bodyPr wrap="square">
            <a:spAutoFit/>
          </a:bodyPr>
          <a:lstStyle>
            <a:lvl1pPr marL="0" indent="0">
              <a:buFont typeface="Verdana" pitchFamily="34" charset="0"/>
              <a:buNone/>
              <a:defRPr sz="24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783168" y="2490151"/>
            <a:ext cx="10596033" cy="748988"/>
          </a:xfrm>
          <a:prstGeom prst="rect">
            <a:avLst/>
          </a:prstGeom>
        </p:spPr>
        <p:txBody>
          <a:bodyPr/>
          <a:lstStyle>
            <a:lvl1pPr>
              <a:defRPr sz="4267">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842433" y="6429377"/>
            <a:ext cx="6688667" cy="25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GB" sz="1067" dirty="0">
              <a:solidFill>
                <a:srgbClr val="000000"/>
              </a:solidFill>
              <a:latin typeface="Verdana" pitchFamily="34" charset="0"/>
              <a:ea typeface=""/>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67000" y="-2666999"/>
            <a:ext cx="6858001" cy="12192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10383890" y="208265"/>
            <a:ext cx="1613941" cy="624000"/>
          </a:xfrm>
          <a:prstGeom prst="rect">
            <a:avLst/>
          </a:prstGeom>
        </p:spPr>
      </p:pic>
      <p:sp>
        <p:nvSpPr>
          <p:cNvPr id="10" name="Text Box 58"/>
          <p:cNvSpPr txBox="1">
            <a:spLocks noChangeArrowheads="1"/>
          </p:cNvSpPr>
          <p:nvPr userDrawn="1"/>
        </p:nvSpPr>
        <p:spPr bwMode="auto">
          <a:xfrm>
            <a:off x="217099" y="6124764"/>
            <a:ext cx="6688667" cy="25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eaLnBrk="1" hangingPunct="1">
              <a:spcBef>
                <a:spcPct val="50000"/>
              </a:spcBef>
            </a:pPr>
            <a:r>
              <a:rPr lang="en-GB" sz="1067" smtClean="0">
                <a:solidFill>
                  <a:srgbClr val="FFFFFF">
                    <a:lumMod val="85000"/>
                  </a:srgbClr>
                </a:solidFill>
                <a:latin typeface="Verdana" pitchFamily="34" charset="0"/>
                <a:ea typeface=""/>
              </a:rPr>
              <a:t>ESA UNCLASSIFIED - For Official Use</a:t>
            </a:r>
            <a:endParaRPr lang="en-GB" sz="1067" dirty="0">
              <a:solidFill>
                <a:srgbClr val="FFFFFF">
                  <a:lumMod val="85000"/>
                </a:srgbClr>
              </a:solidFill>
              <a:latin typeface="Verdana" pitchFamily="34" charset="0"/>
              <a:ea typeface=""/>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10387200" y="6532800"/>
            <a:ext cx="1595883" cy="192000"/>
          </a:xfrm>
          <a:prstGeom prst="rect">
            <a:avLst/>
          </a:prstGeom>
        </p:spPr>
      </p:pic>
      <p:cxnSp>
        <p:nvCxnSpPr>
          <p:cNvPr id="36" name="Straight Connector 35"/>
          <p:cNvCxnSpPr/>
          <p:nvPr userDrawn="1"/>
        </p:nvCxnSpPr>
        <p:spPr>
          <a:xfrm>
            <a:off x="221243"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229692" y="6544010"/>
            <a:ext cx="9102221" cy="148692"/>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cSld>
  <p:clrMapOvr>
    <a:masterClrMapping/>
  </p:clrMapOvr>
  <p:timing>
    <p:tnLst>
      <p:par>
        <p:cTn id="1" dur="indefinite" restart="never" nodeType="tmRoot"/>
      </p:par>
    </p:tnLst>
  </p:timing>
  <p:hf sldNum="0" hd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0782" y="214287"/>
            <a:ext cx="9566461" cy="54367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933"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6000" y="3296484"/>
            <a:ext cx="10385400" cy="1764585"/>
          </a:xfrm>
        </p:spPr>
        <p:txBody>
          <a:bodyPr anchor="t"/>
          <a:lstStyle>
            <a:lvl1pPr algn="l">
              <a:defRPr sz="5333"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816000" y="1796295"/>
            <a:ext cx="103854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smtClean="0"/>
              <a:t>Edit Master text styles</a:t>
            </a:r>
          </a:p>
        </p:txBody>
      </p:sp>
    </p:spTree>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46" Type="http://schemas.openxmlformats.org/officeDocument/2006/relationships/image" Target="../media/image25.png"/><Relationship Id="rId47" Type="http://schemas.openxmlformats.org/officeDocument/2006/relationships/image" Target="../media/image26.png"/><Relationship Id="rId48" Type="http://schemas.openxmlformats.org/officeDocument/2006/relationships/image" Target="../media/image27.png"/><Relationship Id="rId49" Type="http://schemas.openxmlformats.org/officeDocument/2006/relationships/image" Target="../media/image28.png"/><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image" Target="../media/image3.png"/><Relationship Id="rId25" Type="http://schemas.openxmlformats.org/officeDocument/2006/relationships/image" Target="../media/image4.png"/><Relationship Id="rId26" Type="http://schemas.openxmlformats.org/officeDocument/2006/relationships/image" Target="../media/image5.png"/><Relationship Id="rId27" Type="http://schemas.openxmlformats.org/officeDocument/2006/relationships/image" Target="../media/image6.png"/><Relationship Id="rId28" Type="http://schemas.openxmlformats.org/officeDocument/2006/relationships/image" Target="../media/image7.png"/><Relationship Id="rId2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image" Target="../media/image9.png"/><Relationship Id="rId31" Type="http://schemas.openxmlformats.org/officeDocument/2006/relationships/image" Target="../media/image10.png"/><Relationship Id="rId32" Type="http://schemas.openxmlformats.org/officeDocument/2006/relationships/image" Target="../media/image11.png"/><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12.png"/><Relationship Id="rId34" Type="http://schemas.openxmlformats.org/officeDocument/2006/relationships/image" Target="../media/image13.png"/><Relationship Id="rId35" Type="http://schemas.openxmlformats.org/officeDocument/2006/relationships/image" Target="../media/image14.png"/><Relationship Id="rId36" Type="http://schemas.openxmlformats.org/officeDocument/2006/relationships/image" Target="../media/image1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image" Target="../media/image16.png"/><Relationship Id="rId38" Type="http://schemas.openxmlformats.org/officeDocument/2006/relationships/image" Target="../media/image17.png"/><Relationship Id="rId39" Type="http://schemas.openxmlformats.org/officeDocument/2006/relationships/image" Target="../media/image18.png"/><Relationship Id="rId40" Type="http://schemas.openxmlformats.org/officeDocument/2006/relationships/image" Target="../media/image19.png"/><Relationship Id="rId41" Type="http://schemas.openxmlformats.org/officeDocument/2006/relationships/image" Target="../media/image20.png"/><Relationship Id="rId42" Type="http://schemas.openxmlformats.org/officeDocument/2006/relationships/image" Target="../media/image21.png"/><Relationship Id="rId43" Type="http://schemas.openxmlformats.org/officeDocument/2006/relationships/image" Target="../media/image22.png"/><Relationship Id="rId44" Type="http://schemas.openxmlformats.org/officeDocument/2006/relationships/image" Target="../media/image23.png"/><Relationship Id="rId45" Type="http://schemas.openxmlformats.org/officeDocument/2006/relationships/image" Target="../media/image24.png"/></Relationships>
</file>

<file path=ppt/slideMasters/_rels/slideMaster2.xml.rels><?xml version="1.0" encoding="UTF-8" standalone="yes"?>
<Relationships xmlns="http://schemas.openxmlformats.org/package/2006/relationships"><Relationship Id="rId46" Type="http://schemas.openxmlformats.org/officeDocument/2006/relationships/image" Target="../media/image26.png"/><Relationship Id="rId47" Type="http://schemas.openxmlformats.org/officeDocument/2006/relationships/image" Target="../media/image27.png"/><Relationship Id="rId48" Type="http://schemas.openxmlformats.org/officeDocument/2006/relationships/image" Target="../media/image28.png"/><Relationship Id="rId20" Type="http://schemas.microsoft.com/office/2007/relationships/hdphoto" Target="../media/hdphoto1.wdp"/><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3.png"/><Relationship Id="rId24" Type="http://schemas.openxmlformats.org/officeDocument/2006/relationships/image" Target="../media/image4.png"/><Relationship Id="rId25" Type="http://schemas.openxmlformats.org/officeDocument/2006/relationships/image" Target="../media/image5.png"/><Relationship Id="rId26" Type="http://schemas.openxmlformats.org/officeDocument/2006/relationships/image" Target="../media/image6.png"/><Relationship Id="rId27" Type="http://schemas.openxmlformats.org/officeDocument/2006/relationships/image" Target="../media/image7.png"/><Relationship Id="rId28" Type="http://schemas.openxmlformats.org/officeDocument/2006/relationships/image" Target="../media/image8.png"/><Relationship Id="rId29" Type="http://schemas.openxmlformats.org/officeDocument/2006/relationships/image" Target="../media/image9.png"/><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30" Type="http://schemas.openxmlformats.org/officeDocument/2006/relationships/image" Target="../media/image10.png"/><Relationship Id="rId31" Type="http://schemas.openxmlformats.org/officeDocument/2006/relationships/image" Target="../media/image11.png"/><Relationship Id="rId32" Type="http://schemas.openxmlformats.org/officeDocument/2006/relationships/image" Target="../media/image12.png"/><Relationship Id="rId9" Type="http://schemas.openxmlformats.org/officeDocument/2006/relationships/slideLayout" Target="../slideLayouts/slideLayout29.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33" Type="http://schemas.openxmlformats.org/officeDocument/2006/relationships/image" Target="../media/image13.png"/><Relationship Id="rId34" Type="http://schemas.openxmlformats.org/officeDocument/2006/relationships/image" Target="../media/image14.png"/><Relationship Id="rId35" Type="http://schemas.openxmlformats.org/officeDocument/2006/relationships/image" Target="../media/image15.png"/><Relationship Id="rId36" Type="http://schemas.openxmlformats.org/officeDocument/2006/relationships/image" Target="../media/image16.png"/><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Relationship Id="rId17" Type="http://schemas.openxmlformats.org/officeDocument/2006/relationships/slideLayout" Target="../slideLayouts/slideLayout37.xml"/><Relationship Id="rId18" Type="http://schemas.openxmlformats.org/officeDocument/2006/relationships/theme" Target="../theme/theme2.xml"/><Relationship Id="rId19" Type="http://schemas.openxmlformats.org/officeDocument/2006/relationships/image" Target="../media/image33.jpeg"/><Relationship Id="rId37" Type="http://schemas.openxmlformats.org/officeDocument/2006/relationships/image" Target="../media/image17.png"/><Relationship Id="rId38" Type="http://schemas.openxmlformats.org/officeDocument/2006/relationships/image" Target="../media/image18.png"/><Relationship Id="rId39" Type="http://schemas.openxmlformats.org/officeDocument/2006/relationships/image" Target="../media/image19.png"/><Relationship Id="rId40" Type="http://schemas.openxmlformats.org/officeDocument/2006/relationships/image" Target="../media/image20.png"/><Relationship Id="rId41" Type="http://schemas.openxmlformats.org/officeDocument/2006/relationships/image" Target="../media/image21.png"/><Relationship Id="rId42" Type="http://schemas.openxmlformats.org/officeDocument/2006/relationships/image" Target="../media/image22.png"/><Relationship Id="rId43" Type="http://schemas.openxmlformats.org/officeDocument/2006/relationships/image" Target="../media/image23.png"/><Relationship Id="rId44" Type="http://schemas.openxmlformats.org/officeDocument/2006/relationships/image" Target="../media/image24.png"/><Relationship Id="rId45" Type="http://schemas.openxmlformats.org/officeDocument/2006/relationships/image" Target="../media/image25.png"/></Relationships>
</file>

<file path=ppt/slideMasters/_rels/slideMaster3.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png"/><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png"/><Relationship Id="rId27" Type="http://schemas.openxmlformats.org/officeDocument/2006/relationships/image" Target="../media/image25.png"/><Relationship Id="rId28" Type="http://schemas.openxmlformats.org/officeDocument/2006/relationships/image" Target="../media/image26.png"/><Relationship Id="rId29" Type="http://schemas.openxmlformats.org/officeDocument/2006/relationships/image" Target="../media/image27.png"/><Relationship Id="rId30" Type="http://schemas.openxmlformats.org/officeDocument/2006/relationships/image" Target="../media/image28.pn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Layout" Target="../slideLayouts/slideLayout38.xml"/><Relationship Id="rId2" Type="http://schemas.openxmlformats.org/officeDocument/2006/relationships/theme" Target="../theme/theme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11.png"/><Relationship Id="rId24" Type="http://schemas.openxmlformats.org/officeDocument/2006/relationships/image" Target="../media/image12.png"/><Relationship Id="rId25" Type="http://schemas.openxmlformats.org/officeDocument/2006/relationships/image" Target="../media/image13.png"/><Relationship Id="rId26" Type="http://schemas.openxmlformats.org/officeDocument/2006/relationships/image" Target="../media/image14.png"/><Relationship Id="rId27" Type="http://schemas.openxmlformats.org/officeDocument/2006/relationships/image" Target="../media/image15.png"/><Relationship Id="rId28" Type="http://schemas.openxmlformats.org/officeDocument/2006/relationships/image" Target="../media/image16.png"/><Relationship Id="rId29" Type="http://schemas.openxmlformats.org/officeDocument/2006/relationships/image" Target="../media/image17.pn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30" Type="http://schemas.openxmlformats.org/officeDocument/2006/relationships/image" Target="../media/image18.png"/><Relationship Id="rId31" Type="http://schemas.openxmlformats.org/officeDocument/2006/relationships/image" Target="../media/image19.png"/><Relationship Id="rId32" Type="http://schemas.openxmlformats.org/officeDocument/2006/relationships/image" Target="../media/image20.png"/><Relationship Id="rId9" Type="http://schemas.openxmlformats.org/officeDocument/2006/relationships/slideLayout" Target="../slideLayouts/slideLayout47.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33" Type="http://schemas.openxmlformats.org/officeDocument/2006/relationships/image" Target="../media/image21.png"/><Relationship Id="rId34" Type="http://schemas.openxmlformats.org/officeDocument/2006/relationships/image" Target="../media/image22.png"/><Relationship Id="rId35" Type="http://schemas.openxmlformats.org/officeDocument/2006/relationships/image" Target="../media/image23.png"/><Relationship Id="rId36" Type="http://schemas.openxmlformats.org/officeDocument/2006/relationships/image" Target="../media/image24.png"/><Relationship Id="rId10" Type="http://schemas.openxmlformats.org/officeDocument/2006/relationships/slideLayout" Target="../slideLayouts/slideLayout48.xml"/><Relationship Id="rId11" Type="http://schemas.openxmlformats.org/officeDocument/2006/relationships/slideLayout" Target="../slideLayouts/slideLayout49.xml"/><Relationship Id="rId12" Type="http://schemas.openxmlformats.org/officeDocument/2006/relationships/theme" Target="../theme/theme4.xml"/><Relationship Id="rId13" Type="http://schemas.openxmlformats.org/officeDocument/2006/relationships/image" Target="../media/image2.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4.png"/><Relationship Id="rId17" Type="http://schemas.openxmlformats.org/officeDocument/2006/relationships/image" Target="../media/image5.png"/><Relationship Id="rId18" Type="http://schemas.openxmlformats.org/officeDocument/2006/relationships/image" Target="../media/image6.png"/><Relationship Id="rId19" Type="http://schemas.openxmlformats.org/officeDocument/2006/relationships/image" Target="../media/image7.png"/><Relationship Id="rId37" Type="http://schemas.openxmlformats.org/officeDocument/2006/relationships/image" Target="../media/image25.png"/><Relationship Id="rId38" Type="http://schemas.openxmlformats.org/officeDocument/2006/relationships/image" Target="../media/image26.png"/><Relationship Id="rId39" Type="http://schemas.openxmlformats.org/officeDocument/2006/relationships/image" Target="../media/image27.png"/><Relationship Id="rId40" Type="http://schemas.openxmlformats.org/officeDocument/2006/relationships/image" Target="../media/image28.png"/></Relationships>
</file>

<file path=ppt/slideMasters/_rels/slideMaster5.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png"/><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png"/><Relationship Id="rId27" Type="http://schemas.openxmlformats.org/officeDocument/2006/relationships/image" Target="../media/image25.png"/><Relationship Id="rId28" Type="http://schemas.openxmlformats.org/officeDocument/2006/relationships/image" Target="../media/image26.png"/><Relationship Id="rId29" Type="http://schemas.openxmlformats.org/officeDocument/2006/relationships/image" Target="../media/image27.png"/><Relationship Id="rId30" Type="http://schemas.openxmlformats.org/officeDocument/2006/relationships/image" Target="../media/image28.pn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Layout" Target="../slideLayouts/slideLayout50.xml"/><Relationship Id="rId2" Type="http://schemas.openxmlformats.org/officeDocument/2006/relationships/theme" Target="../theme/theme5.xml"/><Relationship Id="rId3" Type="http://schemas.openxmlformats.org/officeDocument/2006/relationships/image" Target="../media/image2.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70.xml"/><Relationship Id="rId21" Type="http://schemas.openxmlformats.org/officeDocument/2006/relationships/slideLayout" Target="../slideLayouts/slideLayout71.xml"/><Relationship Id="rId22" Type="http://schemas.openxmlformats.org/officeDocument/2006/relationships/slideLayout" Target="../slideLayouts/slideLayout72.xml"/><Relationship Id="rId23" Type="http://schemas.openxmlformats.org/officeDocument/2006/relationships/slideLayout" Target="../slideLayouts/slideLayout73.xml"/><Relationship Id="rId24" Type="http://schemas.openxmlformats.org/officeDocument/2006/relationships/slideLayout" Target="../slideLayouts/slideLayout74.xml"/><Relationship Id="rId25" Type="http://schemas.openxmlformats.org/officeDocument/2006/relationships/slideLayout" Target="../slideLayouts/slideLayout75.xml"/><Relationship Id="rId26" Type="http://schemas.openxmlformats.org/officeDocument/2006/relationships/slideLayout" Target="../slideLayouts/slideLayout76.xml"/><Relationship Id="rId27" Type="http://schemas.openxmlformats.org/officeDocument/2006/relationships/slideLayout" Target="../slideLayouts/slideLayout77.xml"/><Relationship Id="rId28" Type="http://schemas.openxmlformats.org/officeDocument/2006/relationships/slideLayout" Target="../slideLayouts/slideLayout78.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30" Type="http://schemas.openxmlformats.org/officeDocument/2006/relationships/slideLayout" Target="../slideLayouts/slideLayout80.xml"/><Relationship Id="rId31" Type="http://schemas.openxmlformats.org/officeDocument/2006/relationships/slideLayout" Target="../slideLayouts/slideLayout81.xml"/><Relationship Id="rId32" Type="http://schemas.openxmlformats.org/officeDocument/2006/relationships/slideLayout" Target="../slideLayouts/slideLayout82.xml"/><Relationship Id="rId9" Type="http://schemas.openxmlformats.org/officeDocument/2006/relationships/slideLayout" Target="../slideLayouts/slideLayout59.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33" Type="http://schemas.openxmlformats.org/officeDocument/2006/relationships/slideLayout" Target="../slideLayouts/slideLayout83.xml"/><Relationship Id="rId34" Type="http://schemas.openxmlformats.org/officeDocument/2006/relationships/slideLayout" Target="../slideLayouts/slideLayout84.xml"/><Relationship Id="rId35" Type="http://schemas.openxmlformats.org/officeDocument/2006/relationships/slideLayout" Target="../slideLayouts/slideLayout85.xml"/><Relationship Id="rId36" Type="http://schemas.openxmlformats.org/officeDocument/2006/relationships/slideLayout" Target="../slideLayouts/slideLayout86.xml"/><Relationship Id="rId10" Type="http://schemas.openxmlformats.org/officeDocument/2006/relationships/slideLayout" Target="../slideLayouts/slideLayout60.xml"/><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slideLayout" Target="../slideLayouts/slideLayout63.xml"/><Relationship Id="rId14" Type="http://schemas.openxmlformats.org/officeDocument/2006/relationships/slideLayout" Target="../slideLayouts/slideLayout64.xml"/><Relationship Id="rId15" Type="http://schemas.openxmlformats.org/officeDocument/2006/relationships/slideLayout" Target="../slideLayouts/slideLayout65.xml"/><Relationship Id="rId16" Type="http://schemas.openxmlformats.org/officeDocument/2006/relationships/slideLayout" Target="../slideLayouts/slideLayout66.xml"/><Relationship Id="rId17" Type="http://schemas.openxmlformats.org/officeDocument/2006/relationships/slideLayout" Target="../slideLayouts/slideLayout67.xml"/><Relationship Id="rId18" Type="http://schemas.openxmlformats.org/officeDocument/2006/relationships/slideLayout" Target="../slideLayouts/slideLayout68.xml"/><Relationship Id="rId19" Type="http://schemas.openxmlformats.org/officeDocument/2006/relationships/slideLayout" Target="../slideLayouts/slideLayout69.xml"/><Relationship Id="rId37" Type="http://schemas.openxmlformats.org/officeDocument/2006/relationships/slideLayout" Target="../slideLayouts/slideLayout87.xml"/><Relationship Id="rId38" Type="http://schemas.openxmlformats.org/officeDocument/2006/relationships/slideLayout" Target="../slideLayouts/slideLayout88.xml"/><Relationship Id="rId39" Type="http://schemas.openxmlformats.org/officeDocument/2006/relationships/slideLayout" Target="../slideLayouts/slideLayout89.xml"/><Relationship Id="rId40" Type="http://schemas.openxmlformats.org/officeDocument/2006/relationships/slideLayout" Target="../slideLayouts/slideLayout90.xml"/><Relationship Id="rId41" Type="http://schemas.openxmlformats.org/officeDocument/2006/relationships/slideLayout" Target="../slideLayouts/slideLayout91.xml"/><Relationship Id="rId42" Type="http://schemas.openxmlformats.org/officeDocument/2006/relationships/slideLayout" Target="../slideLayouts/slideLayout92.xml"/><Relationship Id="rId4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9" Type="http://schemas.openxmlformats.org/officeDocument/2006/relationships/image" Target="../media/image4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image" Target="../media/image54.png"/><Relationship Id="rId25" Type="http://schemas.openxmlformats.org/officeDocument/2006/relationships/image" Target="../media/image55.png"/><Relationship Id="rId26" Type="http://schemas.openxmlformats.org/officeDocument/2006/relationships/image" Target="../media/image56.png"/><Relationship Id="rId27" Type="http://schemas.openxmlformats.org/officeDocument/2006/relationships/image" Target="../media/image57.png"/><Relationship Id="rId28" Type="http://schemas.openxmlformats.org/officeDocument/2006/relationships/image" Target="../media/image58.png"/><Relationship Id="rId29" Type="http://schemas.openxmlformats.org/officeDocument/2006/relationships/image" Target="../media/image59.png"/><Relationship Id="rId30" Type="http://schemas.openxmlformats.org/officeDocument/2006/relationships/image" Target="../media/image60.png"/><Relationship Id="rId10" Type="http://schemas.openxmlformats.org/officeDocument/2006/relationships/image" Target="../media/image41.png"/><Relationship Id="rId11" Type="http://schemas.openxmlformats.org/officeDocument/2006/relationships/image" Target="../media/image7.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9" Type="http://schemas.openxmlformats.org/officeDocument/2006/relationships/image" Target="../media/image49.png"/><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theme" Target="../theme/theme7.xml"/><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s>
</file>

<file path=ppt/slideMasters/_rels/slideMaster8.xml.rels><?xml version="1.0" encoding="UTF-8" standalone="yes"?>
<Relationships xmlns="http://schemas.openxmlformats.org/package/2006/relationships"><Relationship Id="rId20" Type="http://schemas.openxmlformats.org/officeDocument/2006/relationships/image" Target="../media/image70.png"/><Relationship Id="rId21" Type="http://schemas.openxmlformats.org/officeDocument/2006/relationships/image" Target="../media/image71.png"/><Relationship Id="rId22" Type="http://schemas.openxmlformats.org/officeDocument/2006/relationships/image" Target="../media/image72.png"/><Relationship Id="rId23" Type="http://schemas.openxmlformats.org/officeDocument/2006/relationships/image" Target="../media/image73.png"/><Relationship Id="rId24" Type="http://schemas.openxmlformats.org/officeDocument/2006/relationships/image" Target="../media/image74.png"/><Relationship Id="rId25" Type="http://schemas.openxmlformats.org/officeDocument/2006/relationships/image" Target="../media/image75.png"/><Relationship Id="rId26" Type="http://schemas.openxmlformats.org/officeDocument/2006/relationships/image" Target="../media/image76.png"/><Relationship Id="rId27" Type="http://schemas.openxmlformats.org/officeDocument/2006/relationships/image" Target="../media/image77.png"/><Relationship Id="rId28" Type="http://schemas.openxmlformats.org/officeDocument/2006/relationships/image" Target="../media/image78.png"/><Relationship Id="rId29" Type="http://schemas.openxmlformats.org/officeDocument/2006/relationships/image" Target="../media/image79.png"/><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30" Type="http://schemas.openxmlformats.org/officeDocument/2006/relationships/image" Target="../media/image80.png"/><Relationship Id="rId31" Type="http://schemas.openxmlformats.org/officeDocument/2006/relationships/image" Target="../media/image81.png"/><Relationship Id="rId32" Type="http://schemas.openxmlformats.org/officeDocument/2006/relationships/image" Target="../media/image82.png"/><Relationship Id="rId9" Type="http://schemas.openxmlformats.org/officeDocument/2006/relationships/slideLayout" Target="../slideLayouts/slideLayout104.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33" Type="http://schemas.openxmlformats.org/officeDocument/2006/relationships/image" Target="../media/image83.png"/><Relationship Id="rId34" Type="http://schemas.openxmlformats.org/officeDocument/2006/relationships/image" Target="../media/image84.png"/><Relationship Id="rId35" Type="http://schemas.openxmlformats.org/officeDocument/2006/relationships/image" Target="../media/image85.png"/><Relationship Id="rId36" Type="http://schemas.openxmlformats.org/officeDocument/2006/relationships/image" Target="../media/image86.png"/><Relationship Id="rId10" Type="http://schemas.openxmlformats.org/officeDocument/2006/relationships/slideLayout" Target="../slideLayouts/slideLayout105.xml"/><Relationship Id="rId11" Type="http://schemas.openxmlformats.org/officeDocument/2006/relationships/theme" Target="../theme/theme8.xml"/><Relationship Id="rId12" Type="http://schemas.openxmlformats.org/officeDocument/2006/relationships/image" Target="../media/image37.png"/><Relationship Id="rId13" Type="http://schemas.openxmlformats.org/officeDocument/2006/relationships/image" Target="../media/image65.jpeg"/><Relationship Id="rId14" Type="http://schemas.openxmlformats.org/officeDocument/2006/relationships/image" Target="../media/image66.png"/><Relationship Id="rId15" Type="http://schemas.openxmlformats.org/officeDocument/2006/relationships/image" Target="../media/image5.png"/><Relationship Id="rId16" Type="http://schemas.openxmlformats.org/officeDocument/2006/relationships/image" Target="../media/image67.png"/><Relationship Id="rId17" Type="http://schemas.openxmlformats.org/officeDocument/2006/relationships/image" Target="../media/image68.png"/><Relationship Id="rId18" Type="http://schemas.openxmlformats.org/officeDocument/2006/relationships/image" Target="../media/image7.png"/><Relationship Id="rId19" Type="http://schemas.openxmlformats.org/officeDocument/2006/relationships/image" Target="../media/image69.png"/><Relationship Id="rId37" Type="http://schemas.openxmlformats.org/officeDocument/2006/relationships/image" Target="../media/image87.png"/></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18.xml"/><Relationship Id="rId14" Type="http://schemas.openxmlformats.org/officeDocument/2006/relationships/slideLayout" Target="../slideLayouts/slideLayout119.xml"/><Relationship Id="rId15" Type="http://schemas.openxmlformats.org/officeDocument/2006/relationships/slideLayout" Target="../slideLayouts/slideLayout120.xml"/><Relationship Id="rId16" Type="http://schemas.openxmlformats.org/officeDocument/2006/relationships/slideLayout" Target="../slideLayouts/slideLayout121.xml"/><Relationship Id="rId17" Type="http://schemas.openxmlformats.org/officeDocument/2006/relationships/slideLayout" Target="../slideLayouts/slideLayout122.xml"/><Relationship Id="rId18" Type="http://schemas.openxmlformats.org/officeDocument/2006/relationships/slideLayout" Target="../slideLayouts/slideLayout123.xml"/><Relationship Id="rId19" Type="http://schemas.openxmlformats.org/officeDocument/2006/relationships/slideLayout" Target="../slideLayouts/slideLayout124.xml"/><Relationship Id="rId63" Type="http://schemas.openxmlformats.org/officeDocument/2006/relationships/image" Target="../media/image54.png"/><Relationship Id="rId64" Type="http://schemas.openxmlformats.org/officeDocument/2006/relationships/image" Target="../media/image55.png"/><Relationship Id="rId65" Type="http://schemas.openxmlformats.org/officeDocument/2006/relationships/image" Target="../media/image56.png"/><Relationship Id="rId66" Type="http://schemas.openxmlformats.org/officeDocument/2006/relationships/image" Target="../media/image57.png"/><Relationship Id="rId67" Type="http://schemas.openxmlformats.org/officeDocument/2006/relationships/image" Target="../media/image58.png"/><Relationship Id="rId68" Type="http://schemas.openxmlformats.org/officeDocument/2006/relationships/image" Target="../media/image59.png"/><Relationship Id="rId69" Type="http://schemas.openxmlformats.org/officeDocument/2006/relationships/image" Target="../media/image60.png"/><Relationship Id="rId50" Type="http://schemas.openxmlformats.org/officeDocument/2006/relationships/image" Target="../media/image7.png"/><Relationship Id="rId51" Type="http://schemas.openxmlformats.org/officeDocument/2006/relationships/image" Target="../media/image42.png"/><Relationship Id="rId52" Type="http://schemas.openxmlformats.org/officeDocument/2006/relationships/image" Target="../media/image43.png"/><Relationship Id="rId53" Type="http://schemas.openxmlformats.org/officeDocument/2006/relationships/image" Target="../media/image44.png"/><Relationship Id="rId54" Type="http://schemas.openxmlformats.org/officeDocument/2006/relationships/image" Target="../media/image45.png"/><Relationship Id="rId55" Type="http://schemas.openxmlformats.org/officeDocument/2006/relationships/image" Target="../media/image46.png"/><Relationship Id="rId56" Type="http://schemas.openxmlformats.org/officeDocument/2006/relationships/image" Target="../media/image47.png"/><Relationship Id="rId57" Type="http://schemas.openxmlformats.org/officeDocument/2006/relationships/image" Target="../media/image48.png"/><Relationship Id="rId58" Type="http://schemas.openxmlformats.org/officeDocument/2006/relationships/image" Target="../media/image49.png"/><Relationship Id="rId59" Type="http://schemas.openxmlformats.org/officeDocument/2006/relationships/image" Target="../media/image50.png"/><Relationship Id="rId40" Type="http://schemas.openxmlformats.org/officeDocument/2006/relationships/slideLayout" Target="../slideLayouts/slideLayout145.xml"/><Relationship Id="rId41" Type="http://schemas.openxmlformats.org/officeDocument/2006/relationships/slideLayout" Target="../slideLayouts/slideLayout146.xml"/><Relationship Id="rId42" Type="http://schemas.openxmlformats.org/officeDocument/2006/relationships/slideLayout" Target="../slideLayouts/slideLayout147.xml"/><Relationship Id="rId43" Type="http://schemas.openxmlformats.org/officeDocument/2006/relationships/theme" Target="../theme/theme9.xml"/><Relationship Id="rId44" Type="http://schemas.openxmlformats.org/officeDocument/2006/relationships/image" Target="../media/image2.png"/><Relationship Id="rId45" Type="http://schemas.openxmlformats.org/officeDocument/2006/relationships/image" Target="../media/image37.png"/><Relationship Id="rId46" Type="http://schemas.openxmlformats.org/officeDocument/2006/relationships/image" Target="../media/image38.png"/><Relationship Id="rId47" Type="http://schemas.openxmlformats.org/officeDocument/2006/relationships/image" Target="../media/image39.png"/><Relationship Id="rId48" Type="http://schemas.openxmlformats.org/officeDocument/2006/relationships/image" Target="../media/image40.png"/><Relationship Id="rId49" Type="http://schemas.openxmlformats.org/officeDocument/2006/relationships/image" Target="../media/image41.png"/><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30" Type="http://schemas.openxmlformats.org/officeDocument/2006/relationships/slideLayout" Target="../slideLayouts/slideLayout135.xml"/><Relationship Id="rId31" Type="http://schemas.openxmlformats.org/officeDocument/2006/relationships/slideLayout" Target="../slideLayouts/slideLayout136.xml"/><Relationship Id="rId32" Type="http://schemas.openxmlformats.org/officeDocument/2006/relationships/slideLayout" Target="../slideLayouts/slideLayout137.xml"/><Relationship Id="rId33" Type="http://schemas.openxmlformats.org/officeDocument/2006/relationships/slideLayout" Target="../slideLayouts/slideLayout138.xml"/><Relationship Id="rId34" Type="http://schemas.openxmlformats.org/officeDocument/2006/relationships/slideLayout" Target="../slideLayouts/slideLayout139.xml"/><Relationship Id="rId35" Type="http://schemas.openxmlformats.org/officeDocument/2006/relationships/slideLayout" Target="../slideLayouts/slideLayout140.xml"/><Relationship Id="rId36" Type="http://schemas.openxmlformats.org/officeDocument/2006/relationships/slideLayout" Target="../slideLayouts/slideLayout141.xml"/><Relationship Id="rId37" Type="http://schemas.openxmlformats.org/officeDocument/2006/relationships/slideLayout" Target="../slideLayouts/slideLayout142.xml"/><Relationship Id="rId38" Type="http://schemas.openxmlformats.org/officeDocument/2006/relationships/slideLayout" Target="../slideLayouts/slideLayout143.xml"/><Relationship Id="rId39" Type="http://schemas.openxmlformats.org/officeDocument/2006/relationships/slideLayout" Target="../slideLayouts/slideLayout144.xml"/><Relationship Id="rId20" Type="http://schemas.openxmlformats.org/officeDocument/2006/relationships/slideLayout" Target="../slideLayouts/slideLayout125.xml"/><Relationship Id="rId21" Type="http://schemas.openxmlformats.org/officeDocument/2006/relationships/slideLayout" Target="../slideLayouts/slideLayout126.xml"/><Relationship Id="rId22" Type="http://schemas.openxmlformats.org/officeDocument/2006/relationships/slideLayout" Target="../slideLayouts/slideLayout127.xml"/><Relationship Id="rId23" Type="http://schemas.openxmlformats.org/officeDocument/2006/relationships/slideLayout" Target="../slideLayouts/slideLayout128.xml"/><Relationship Id="rId24" Type="http://schemas.openxmlformats.org/officeDocument/2006/relationships/slideLayout" Target="../slideLayouts/slideLayout129.xml"/><Relationship Id="rId25" Type="http://schemas.openxmlformats.org/officeDocument/2006/relationships/slideLayout" Target="../slideLayouts/slideLayout130.xml"/><Relationship Id="rId26" Type="http://schemas.openxmlformats.org/officeDocument/2006/relationships/slideLayout" Target="../slideLayouts/slideLayout131.xml"/><Relationship Id="rId27" Type="http://schemas.openxmlformats.org/officeDocument/2006/relationships/slideLayout" Target="../slideLayouts/slideLayout132.xml"/><Relationship Id="rId28" Type="http://schemas.openxmlformats.org/officeDocument/2006/relationships/slideLayout" Target="../slideLayouts/slideLayout133.xml"/><Relationship Id="rId29" Type="http://schemas.openxmlformats.org/officeDocument/2006/relationships/slideLayout" Target="../slideLayouts/slideLayout134.xml"/><Relationship Id="rId60" Type="http://schemas.openxmlformats.org/officeDocument/2006/relationships/image" Target="../media/image51.png"/><Relationship Id="rId61" Type="http://schemas.openxmlformats.org/officeDocument/2006/relationships/image" Target="../media/image52.png"/><Relationship Id="rId62" Type="http://schemas.openxmlformats.org/officeDocument/2006/relationships/image" Target="../media/image53.png"/><Relationship Id="rId10" Type="http://schemas.openxmlformats.org/officeDocument/2006/relationships/slideLayout" Target="../slideLayouts/slideLayout115.xml"/><Relationship Id="rId11" Type="http://schemas.openxmlformats.org/officeDocument/2006/relationships/slideLayout" Target="../slideLayouts/slideLayout116.xml"/><Relationship Id="rId12"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xmlns="" id="{AD8FAFFC-0223-1740-BEBD-B739458582D9}"/>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xmlns=""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xmlns="" id="{6C34021B-66EB-9E45-8BD1-64D5855A5802}"/>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xmlns=""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xmlns=""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xmlns=""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xmlns="" id="{72204563-5CEB-DE46-ADC9-DE9B80BAEC8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xmlns="" id="{477C9728-D5E9-1C40-97EF-1C69E982CF1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xmlns="" id="{8166B04C-B510-DD47-A87F-D80609C3D45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xmlns="" id="{FCFB9012-7B57-2E43-834C-CDD0BDEE00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xmlns="" id="{8313EFCA-CF26-7840-AD4A-242E95B406B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xmlns="" id="{00E25225-899D-EF41-B2B8-41646B57D7A3}"/>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xmlns="" id="{5D35F23B-7852-494E-8A56-AEEC9341D293}"/>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xmlns="" id="{2FD4B845-CC95-1A43-871E-A23BF70D641C}"/>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xmlns="" id="{DA842F0C-29FC-CD4E-870A-33CE31D3F59F}"/>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xmlns="" id="{44C46CCE-9BD3-4242-8C8A-AF3E9F07B8B8}"/>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xmlns="" id="{27633A7A-2EB2-404E-B511-142BC7BB5582}"/>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xmlns="" id="{4217B9FB-459A-B546-A54E-548524B7C2C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xmlns="" id="{DEE095B2-ED73-3D4C-8392-9DEDF8625DF3}"/>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xmlns="" id="{E9688203-9FF6-C24F-A4AF-844D20FDBFD4}"/>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xmlns="" id="{26FB1992-B47F-9F43-8470-1BF997A77A42}"/>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xmlns="" id="{E281C0B7-FC9F-4341-857A-15FDBBF6794A}"/>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xmlns="" id="{E76441A9-ECD6-0C4F-9B92-8E4D421E99BF}"/>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xmlns="" id="{5A2A7EDB-F79F-E34B-AEB6-63ABE53F7097}"/>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xmlns="" id="{D41987F5-95C5-F347-BC06-9D5CFABA1D69}"/>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xmlns="" id="{23B8D47D-1D03-BC4A-BD39-4C93CADF3530}"/>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xmlns="" id="{397F47CB-318B-3948-BBFF-78E1930FA681}"/>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xmlns="" id="{FB09FC37-3988-174D-B73A-6B71AB7FF6C1}"/>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xmlns="" id="{1099AFE1-FE5B-1E46-BECE-959EACADD55B}"/>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xmlns="" id="{25C9D3BB-BD0A-424F-A700-8394507E6FAA}"/>
                </a:ext>
              </a:extLst>
            </p:cNvPr>
            <p:cNvPicPr>
              <a:picLocks noChangeAspect="1"/>
            </p:cNvPicPr>
            <p:nvPr userDrawn="1"/>
          </p:nvPicPr>
          <p:blipFill>
            <a:blip r:embed="rId4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xmlns="" id="{5817CEA4-E49B-D044-99E4-A047AB75850D}"/>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55142989"/>
      </p:ext>
    </p:extLst>
  </p:cSld>
  <p:clrMap bg1="lt1" tx1="dk1" bg2="lt2" tx2="dk2" accent1="accent1" accent2="accent2" accent3="accent3" accent4="accent4" accent5="accent5" accent6="accent6" hlink="hlink" folHlink="folHlink"/>
  <p:sldLayoutIdLst>
    <p:sldLayoutId id="2147487104" r:id="rId1"/>
    <p:sldLayoutId id="2147487105" r:id="rId2"/>
    <p:sldLayoutId id="2147487106" r:id="rId3"/>
    <p:sldLayoutId id="2147487107" r:id="rId4"/>
    <p:sldLayoutId id="2147487108" r:id="rId5"/>
    <p:sldLayoutId id="2147487109" r:id="rId6"/>
    <p:sldLayoutId id="2147487110" r:id="rId7"/>
    <p:sldLayoutId id="2147487111" r:id="rId8"/>
    <p:sldLayoutId id="2147487114" r:id="rId9"/>
    <p:sldLayoutId id="2147487116" r:id="rId10"/>
    <p:sldLayoutId id="2147487117" r:id="rId11"/>
    <p:sldLayoutId id="2147487118" r:id="rId12"/>
    <p:sldLayoutId id="2147487119" r:id="rId13"/>
    <p:sldLayoutId id="2147487120" r:id="rId14"/>
    <p:sldLayoutId id="2147487121" r:id="rId15"/>
    <p:sldLayoutId id="2147487122" r:id="rId16"/>
    <p:sldLayoutId id="2147487123" r:id="rId17"/>
    <p:sldLayoutId id="2147487342" r:id="rId18"/>
    <p:sldLayoutId id="2147487343" r:id="rId19"/>
    <p:sldLayoutId id="2147487344" r:id="rId20"/>
  </p:sldLayoutIdLst>
  <p:timing>
    <p:tnLst>
      <p:par>
        <p:cTn id="1" dur="indefinite" restart="never" nodeType="tmRoot"/>
      </p:par>
    </p:tnLst>
  </p:timing>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19">
            <a:extLst>
              <a:ext uri="{BEBA8EAE-BF5A-486C-A8C5-ECC9F3942E4B}">
                <a14:imgProps xmlns:a14="http://schemas.microsoft.com/office/drawing/2010/main">
                  <a14:imgLayer r:embed="rId20">
                    <a14:imgEffect>
                      <a14:sharpenSoften amount="23000"/>
                    </a14:imgEffect>
                    <a14:imgEffect>
                      <a14:brightnessContrast bright="2000"/>
                    </a14:imgEffect>
                  </a14:imgLayer>
                </a14:imgProps>
              </a:ext>
              <a:ext uri="{28A0092B-C50C-407E-A947-70E740481C1C}">
                <a14:useLocalDpi xmlns:a14="http://schemas.microsoft.com/office/drawing/2010/main" val="0"/>
              </a:ext>
            </a:extLst>
          </a:blip>
          <a:srcRect l="1870" r="9748" b="9970"/>
          <a:stretch/>
        </p:blipFill>
        <p:spPr>
          <a:xfrm>
            <a:off x="0" y="-115054"/>
            <a:ext cx="12192000" cy="6973054"/>
          </a:xfrm>
          <a:prstGeom prst="rect">
            <a:avLst/>
          </a:prstGeom>
          <a:effectLst/>
        </p:spPr>
      </p:pic>
      <p:pic>
        <p:nvPicPr>
          <p:cNvPr id="6" name="Picture 5">
            <a:extLst>
              <a:ext uri="{FF2B5EF4-FFF2-40B4-BE49-F238E27FC236}">
                <a16:creationId xmlns:a16="http://schemas.microsoft.com/office/drawing/2014/main" xmlns="" id="{AD8FAFFC-0223-1740-BEBD-B739458582D9}"/>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xmlns=""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xmlns="" id="{6C34021B-66EB-9E45-8BD1-64D5855A5802}"/>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xmlns=""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xmlns=""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xmlns=""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xmlns="" id="{72204563-5CEB-DE46-ADC9-DE9B80BAEC8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xmlns="" id="{477C9728-D5E9-1C40-97EF-1C69E982CF1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xmlns="" id="{8166B04C-B510-DD47-A87F-D80609C3D45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xmlns="" id="{FCFB9012-7B57-2E43-834C-CDD0BDEE00F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xmlns="" id="{8313EFCA-CF26-7840-AD4A-242E95B406B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xmlns="" id="{00E25225-899D-EF41-B2B8-41646B57D7A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xmlns="" id="{5D35F23B-7852-494E-8A56-AEEC9341D293}"/>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xmlns="" id="{2FD4B845-CC95-1A43-871E-A23BF70D641C}"/>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xmlns="" id="{DA842F0C-29FC-CD4E-870A-33CE31D3F59F}"/>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xmlns="" id="{44C46CCE-9BD3-4242-8C8A-AF3E9F07B8B8}"/>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xmlns="" id="{27633A7A-2EB2-404E-B511-142BC7BB5582}"/>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xmlns="" id="{4217B9FB-459A-B546-A54E-548524B7C2C4}"/>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xmlns="" id="{DEE095B2-ED73-3D4C-8392-9DEDF8625DF3}"/>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xmlns="" id="{E9688203-9FF6-C24F-A4AF-844D20FDBFD4}"/>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xmlns="" id="{26FB1992-B47F-9F43-8470-1BF997A77A42}"/>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xmlns="" id="{E281C0B7-FC9F-4341-857A-15FDBBF6794A}"/>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xmlns="" id="{E76441A9-ECD6-0C4F-9B92-8E4D421E99BF}"/>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xmlns="" id="{5A2A7EDB-F79F-E34B-AEB6-63ABE53F7097}"/>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xmlns="" id="{D41987F5-95C5-F347-BC06-9D5CFABA1D69}"/>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xmlns="" id="{23B8D47D-1D03-BC4A-BD39-4C93CADF3530}"/>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xmlns="" id="{397F47CB-318B-3948-BBFF-78E1930FA681}"/>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xmlns="" id="{FB09FC37-3988-174D-B73A-6B71AB7FF6C1}"/>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xmlns="" id="{1099AFE1-FE5B-1E46-BECE-959EACADD55B}"/>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xmlns="" id="{25C9D3BB-BD0A-424F-A700-8394507E6FAA}"/>
                </a:ext>
              </a:extLst>
            </p:cNvPr>
            <p:cNvPicPr>
              <a:picLocks noChangeAspect="1"/>
            </p:cNvPicPr>
            <p:nvPr userDrawn="1"/>
          </p:nvPicPr>
          <p:blipFill>
            <a:blip r:embed="rId4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xmlns="" id="{5817CEA4-E49B-D044-99E4-A047AB75850D}"/>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03367312"/>
      </p:ext>
    </p:extLst>
  </p:cSld>
  <p:clrMap bg1="lt1" tx1="dk1" bg2="lt2" tx2="dk2" accent1="accent1" accent2="accent2" accent3="accent3" accent4="accent4" accent5="accent5" accent6="accent6" hlink="hlink" folHlink="folHlink"/>
  <p:sldLayoutIdLst>
    <p:sldLayoutId id="2147487325" r:id="rId1"/>
    <p:sldLayoutId id="2147487326" r:id="rId2"/>
    <p:sldLayoutId id="2147487327" r:id="rId3"/>
    <p:sldLayoutId id="2147487328" r:id="rId4"/>
    <p:sldLayoutId id="2147487329" r:id="rId5"/>
    <p:sldLayoutId id="2147487330" r:id="rId6"/>
    <p:sldLayoutId id="2147487331" r:id="rId7"/>
    <p:sldLayoutId id="2147487332" r:id="rId8"/>
    <p:sldLayoutId id="2147487333" r:id="rId9"/>
    <p:sldLayoutId id="2147487334" r:id="rId10"/>
    <p:sldLayoutId id="2147487335" r:id="rId11"/>
    <p:sldLayoutId id="2147487336" r:id="rId12"/>
    <p:sldLayoutId id="2147487337" r:id="rId13"/>
    <p:sldLayoutId id="2147487338" r:id="rId14"/>
    <p:sldLayoutId id="2147487339" r:id="rId15"/>
    <p:sldLayoutId id="2147487340" r:id="rId16"/>
    <p:sldLayoutId id="2147487341" r:id="rId17"/>
  </p:sldLayoutIdLst>
  <p:timing>
    <p:tnLst>
      <p:par>
        <p:cTn id="1" dur="indefinite" restart="never" nodeType="tmRoot"/>
      </p:par>
    </p:tnLst>
  </p:timing>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3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xmlns=""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xmlns=""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6" name="Picture 35">
            <a:extLst>
              <a:ext uri="{FF2B5EF4-FFF2-40B4-BE49-F238E27FC236}">
                <a16:creationId xmlns:a16="http://schemas.microsoft.com/office/drawing/2014/main" xmlns="" id="{68673324-7E47-2849-ABFE-CFCE924180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7" name="Straight Connector 36">
            <a:extLst>
              <a:ext uri="{FF2B5EF4-FFF2-40B4-BE49-F238E27FC236}">
                <a16:creationId xmlns:a16="http://schemas.microsoft.com/office/drawing/2014/main" xmlns="" id="{12966744-7AFD-514D-B904-4B018BE0A0A2}"/>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xmlns="" id="{8FD7AE56-FAF9-F14D-B94F-89B3ACEDEE1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7" name="Group 166">
            <a:extLst>
              <a:ext uri="{FF2B5EF4-FFF2-40B4-BE49-F238E27FC236}">
                <a16:creationId xmlns:a16="http://schemas.microsoft.com/office/drawing/2014/main" xmlns="" id="{CD0FF82D-7048-3143-A742-6C31618FFC2E}"/>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xmlns="" id="{93B7FE3A-4359-A447-9B32-14F5094D7AD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xmlns="" id="{85C17C33-4EEF-AB48-A58B-3E7C2895B7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xmlns="" id="{F30D6C9F-3118-4144-B8CA-62A7D45701C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xmlns="" id="{6C461C24-C1DC-D245-90A2-3314BA31D6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xmlns="" id="{60F96A84-B039-7342-93E3-ED516B266E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xmlns="" id="{AE96FBE8-840D-6642-BB73-D88C770A8A4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xmlns="" id="{B7065868-FF44-3E4D-AA22-1240C02F62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xmlns="" id="{41951BAC-C603-8446-99E7-83F31EAB40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xmlns="" id="{9263D2E6-26B3-1D46-B728-72B5CFDB72B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xmlns="" id="{3F4A4008-8ECF-3945-9FF6-C9BA8752D23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xmlns="" id="{688FBFA8-9BBC-DB43-8AC0-9D5D48F69E5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xmlns="" id="{9421AAA9-2F33-E941-8716-76C32CF6BE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xmlns="" id="{AB102CE7-A627-2D4A-BD3C-AFA25F9788F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xmlns="" id="{A02028DF-BD96-DE4A-99BA-772B0B28795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xmlns="" id="{956E597D-5C79-5A47-A437-2FDD947491D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xmlns="" id="{D255C4B1-8D3C-8446-8706-D4FF66776F4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xmlns="" id="{3ED57513-957D-074D-8A79-8B97F2D9F9C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xmlns="" id="{45555DA6-9964-D040-87BA-B94A9FBDBF5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xmlns="" id="{9F25888C-CDAE-6D4F-823B-C40B3FDF46C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xmlns="" id="{86291AC9-4EBD-D243-9BD8-EADCE0DB063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xmlns="" id="{17E7B10B-4C7D-264C-9B75-DA7F808A459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xmlns="" id="{D3CA376A-B471-6245-B8BE-306D2F3DA5A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xmlns="" id="{509DE819-2CF7-D846-A43B-280AD4BCC47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xmlns="" id="{F67656D1-F2A4-9649-9F40-EF8C1D0CC474}"/>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xmlns="" id="{870AC420-1BCD-A640-8346-79694C2CE98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55596931"/>
      </p:ext>
    </p:extLst>
  </p:cSld>
  <p:clrMap bg1="lt1" tx1="dk1" bg2="lt2" tx2="dk2" accent1="accent1" accent2="accent2" accent3="accent3" accent4="accent4" accent5="accent5" accent6="accent6" hlink="hlink" folHlink="folHlink"/>
  <p:sldLayoutIdLst>
    <p:sldLayoutId id="2147487133" r:id="rId1"/>
  </p:sldLayoutIdLst>
  <p:timing>
    <p:tnLst>
      <p:par>
        <p:cTn id="1" dur="indefinite" restart="never" nodeType="tmRoot"/>
      </p:par>
    </p:tnLst>
  </p:timing>
  <p:hf sldNum="0" hdr="0" dt="0"/>
  <p:txStyles>
    <p:titleStyle>
      <a:lvl1pPr algn="l" rtl="0" eaLnBrk="0" fontAlgn="base" hangingPunct="0">
        <a:spcBef>
          <a:spcPct val="0"/>
        </a:spcBef>
        <a:spcAft>
          <a:spcPct val="0"/>
        </a:spcAft>
        <a:defRPr sz="3000" b="1" i="0">
          <a:solidFill>
            <a:schemeClr val="bg1"/>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14"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xmlns=""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xmlns=""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8" name="Picture 37">
            <a:extLst>
              <a:ext uri="{FF2B5EF4-FFF2-40B4-BE49-F238E27FC236}">
                <a16:creationId xmlns:a16="http://schemas.microsoft.com/office/drawing/2014/main" xmlns="" id="{4A98235A-908E-9E4D-97CE-A7BE035FCD9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9" name="Straight Connector 38">
            <a:extLst>
              <a:ext uri="{FF2B5EF4-FFF2-40B4-BE49-F238E27FC236}">
                <a16:creationId xmlns:a16="http://schemas.microsoft.com/office/drawing/2014/main" xmlns="" id="{88D6837A-A6B3-7945-8B79-FE698D2EDBB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xmlns="" id="{178C65F7-2688-B645-B8E3-2B9FAEDF0F36}"/>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xmlns="" id="{A52E0A18-E273-2242-82E5-C3746DF1D4D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xmlns="" id="{EA2130B9-A9A0-6046-AD1D-70D5050D0C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xmlns="" id="{53F85A0B-24AA-4C4E-ABE5-4F432092D18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xmlns="" id="{98789C69-E55F-0F45-9211-C5F72045977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xmlns="" id="{E070005B-481E-D14C-ADCA-B91B537738E9}"/>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xmlns="" id="{C7708920-5A91-8A40-B2E4-CFBDBCF5C3F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xmlns="" id="{D55A5191-7187-794E-BE28-1FBD0687C40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xmlns="" id="{3BB24710-F05A-5241-A7A5-13323166077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xmlns="" id="{7BA315E5-0C31-FB43-B1BB-DAE9140A28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xmlns="" id="{0FC36517-5A08-C543-BCFD-0A6FC61CFD6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xmlns="" id="{A443BDCF-5161-0C41-9887-20261585DA7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xmlns="" id="{CEC53681-F54F-E24D-BE98-D13C771C501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xmlns="" id="{9359D085-5B30-2E4E-B347-85C20B9D6B4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xmlns="" id="{A073D5AB-0943-7F42-B5CF-66BF3036BE9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xmlns="" id="{B7DB2800-3FBD-0442-AD77-E738DC3DD8A3}"/>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xmlns="" id="{6A7883EB-A595-5042-AA17-1BBBEE45C1B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xmlns="" id="{AED34C86-2E21-3846-A864-D7403FCD8147}"/>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xmlns="" id="{D19C51F3-6334-D642-91C7-AAA1F283651D}"/>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xmlns="" id="{241CD090-4E5A-8644-9DE6-E31D3F604077}"/>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xmlns="" id="{AE18BFF2-64F5-9B40-9020-4FC4CB94AD2D}"/>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xmlns="" id="{1D7DFFBC-E3F0-8641-80CA-05B02B6FDFAD}"/>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xmlns="" id="{32FDEBBE-7B6A-4042-8476-2020352869D4}"/>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xmlns="" id="{FBEED6DD-52B4-7A42-B5EC-2A2D71DACB51}"/>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xmlns="" id="{5A2C547D-F2C2-E54F-9736-136FAB167EA9}"/>
                </a:ext>
              </a:extLst>
            </p:cNvPr>
            <p:cNvPicPr>
              <a:picLocks noChangeAspect="1"/>
            </p:cNvPicPr>
            <p:nvPr userDrawn="1"/>
          </p:nvPicPr>
          <p:blipFill>
            <a:blip r:embed="rId3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xmlns="" id="{614673E0-AB0A-1241-B7C2-A6F982B41D96}"/>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cSld>
  <p:clrMap bg1="lt1" tx1="dk1" bg2="lt2" tx2="dk2" accent1="accent1" accent2="accent2" accent3="accent3" accent4="accent4" accent5="accent5" accent6="accent6" hlink="hlink" folHlink="folHlink"/>
  <p:sldLayoutIdLst>
    <p:sldLayoutId id="2147487136" r:id="rId1"/>
    <p:sldLayoutId id="2147487130" r:id="rId2"/>
    <p:sldLayoutId id="2147487090" r:id="rId3"/>
    <p:sldLayoutId id="2147487033" r:id="rId4"/>
    <p:sldLayoutId id="2147487035" r:id="rId5"/>
    <p:sldLayoutId id="2147487096" r:id="rId6"/>
    <p:sldLayoutId id="2147487125" r:id="rId7"/>
    <p:sldLayoutId id="2147487126" r:id="rId8"/>
    <p:sldLayoutId id="2147487127" r:id="rId9"/>
    <p:sldLayoutId id="2147487128" r:id="rId10"/>
    <p:sldLayoutId id="2147487135" r:id="rId11"/>
  </p:sldLayoutIdLst>
  <p:timing>
    <p:tnLst>
      <p:par>
        <p:cTn id="1" dur="indefinite" restart="never" nodeType="tmRoot"/>
      </p:par>
    </p:tnLst>
  </p:timing>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8918"/>
            <a:ext cx="11763662" cy="552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xmlns=""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xmlns=""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ormAutofit/>
          </a:bodyPr>
          <a:lstStyle/>
          <a:p>
            <a:r>
              <a:rPr lang="en-GB" noProof="0"/>
              <a:t>CLICK TO EDIT MASTER TITLE STYLE</a:t>
            </a:r>
          </a:p>
        </p:txBody>
      </p:sp>
      <p:pic>
        <p:nvPicPr>
          <p:cNvPr id="37" name="Picture 36">
            <a:extLst>
              <a:ext uri="{FF2B5EF4-FFF2-40B4-BE49-F238E27FC236}">
                <a16:creationId xmlns:a16="http://schemas.microsoft.com/office/drawing/2014/main" xmlns="" id="{9194957C-8731-DE4C-83AD-724558FB1C0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5" name="Group 164">
            <a:extLst>
              <a:ext uri="{FF2B5EF4-FFF2-40B4-BE49-F238E27FC236}">
                <a16:creationId xmlns:a16="http://schemas.microsoft.com/office/drawing/2014/main" xmlns="" id="{EF1A1700-92FB-6445-B55E-4BB5B7CD5FC6}"/>
              </a:ext>
            </a:extLst>
          </p:cNvPr>
          <p:cNvGrpSpPr/>
          <p:nvPr userDrawn="1"/>
        </p:nvGrpSpPr>
        <p:grpSpPr>
          <a:xfrm>
            <a:off x="226688" y="6572055"/>
            <a:ext cx="9280921" cy="144114"/>
            <a:chOff x="226688" y="6572055"/>
            <a:chExt cx="9280921" cy="144114"/>
          </a:xfrm>
        </p:grpSpPr>
        <p:pic>
          <p:nvPicPr>
            <p:cNvPr id="166" name="Picture 165" descr="at.png">
              <a:extLst>
                <a:ext uri="{FF2B5EF4-FFF2-40B4-BE49-F238E27FC236}">
                  <a16:creationId xmlns:a16="http://schemas.microsoft.com/office/drawing/2014/main" xmlns="" id="{EEC49457-8255-6247-8B35-6C236A81013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7" name="Picture 166" descr="be.png">
              <a:extLst>
                <a:ext uri="{FF2B5EF4-FFF2-40B4-BE49-F238E27FC236}">
                  <a16:creationId xmlns:a16="http://schemas.microsoft.com/office/drawing/2014/main" xmlns="" id="{C8C3555C-6F97-5340-923D-FB1BEA234E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68" name="Picture 167" descr="ch.png">
              <a:extLst>
                <a:ext uri="{FF2B5EF4-FFF2-40B4-BE49-F238E27FC236}">
                  <a16:creationId xmlns:a16="http://schemas.microsoft.com/office/drawing/2014/main" xmlns="" id="{CFAC6D5E-E6F0-3248-9A39-C702C4664C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69" name="Picture 168" descr="cz.png">
              <a:extLst>
                <a:ext uri="{FF2B5EF4-FFF2-40B4-BE49-F238E27FC236}">
                  <a16:creationId xmlns:a16="http://schemas.microsoft.com/office/drawing/2014/main" xmlns="" id="{B52857C4-9738-1E48-9CBC-FF7549A4EF6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0" name="Picture 169" descr="de.png">
              <a:extLst>
                <a:ext uri="{FF2B5EF4-FFF2-40B4-BE49-F238E27FC236}">
                  <a16:creationId xmlns:a16="http://schemas.microsoft.com/office/drawing/2014/main" xmlns="" id="{F42AB927-96C0-D84F-AE59-99B3C5C3513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1" name="Picture 170" descr="dk.png">
              <a:extLst>
                <a:ext uri="{FF2B5EF4-FFF2-40B4-BE49-F238E27FC236}">
                  <a16:creationId xmlns:a16="http://schemas.microsoft.com/office/drawing/2014/main" xmlns="" id="{67279B20-7639-B84C-938E-1A743D4C36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2" name="Picture 171" descr="ee.png">
              <a:extLst>
                <a:ext uri="{FF2B5EF4-FFF2-40B4-BE49-F238E27FC236}">
                  <a16:creationId xmlns:a16="http://schemas.microsoft.com/office/drawing/2014/main" xmlns="" id="{7364A940-ED46-4A45-965A-D84DFB5CD02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3" name="Picture 172" descr="es.png">
              <a:extLst>
                <a:ext uri="{FF2B5EF4-FFF2-40B4-BE49-F238E27FC236}">
                  <a16:creationId xmlns:a16="http://schemas.microsoft.com/office/drawing/2014/main" xmlns="" id="{16B9D2EB-4E49-464D-9060-0CCB59C1D7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4" name="Picture 173" descr="fi.png">
              <a:extLst>
                <a:ext uri="{FF2B5EF4-FFF2-40B4-BE49-F238E27FC236}">
                  <a16:creationId xmlns:a16="http://schemas.microsoft.com/office/drawing/2014/main" xmlns="" id="{91C8A21A-5ABE-D44C-A072-7506546F00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5" name="Picture 174" descr="fr.png">
              <a:extLst>
                <a:ext uri="{FF2B5EF4-FFF2-40B4-BE49-F238E27FC236}">
                  <a16:creationId xmlns:a16="http://schemas.microsoft.com/office/drawing/2014/main" xmlns="" id="{61ABAF23-03D4-E446-AFC1-6DCCEFB3D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6" name="Picture 175" descr="gr.png">
              <a:extLst>
                <a:ext uri="{FF2B5EF4-FFF2-40B4-BE49-F238E27FC236}">
                  <a16:creationId xmlns:a16="http://schemas.microsoft.com/office/drawing/2014/main" xmlns="" id="{84D6CD89-9E40-FF4C-8136-C2911C32839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7" name="Picture 176" descr="hu.png">
              <a:extLst>
                <a:ext uri="{FF2B5EF4-FFF2-40B4-BE49-F238E27FC236}">
                  <a16:creationId xmlns:a16="http://schemas.microsoft.com/office/drawing/2014/main" xmlns="" id="{DE15D156-E845-E240-97B3-864BBB8DE7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78" name="Picture 177" descr="ie.png">
              <a:extLst>
                <a:ext uri="{FF2B5EF4-FFF2-40B4-BE49-F238E27FC236}">
                  <a16:creationId xmlns:a16="http://schemas.microsoft.com/office/drawing/2014/main" xmlns="" id="{D1A196E5-5A1C-4B46-81D6-71591EF4FA6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79" name="Picture 178" descr="it.png">
              <a:extLst>
                <a:ext uri="{FF2B5EF4-FFF2-40B4-BE49-F238E27FC236}">
                  <a16:creationId xmlns:a16="http://schemas.microsoft.com/office/drawing/2014/main" xmlns="" id="{87971AD1-3EEA-3747-8F78-463B92B8305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0" name="Picture 179" descr="lu.png">
              <a:extLst>
                <a:ext uri="{FF2B5EF4-FFF2-40B4-BE49-F238E27FC236}">
                  <a16:creationId xmlns:a16="http://schemas.microsoft.com/office/drawing/2014/main" xmlns="" id="{8115CCE6-C83E-F043-A0D1-E9F3CC5A5F1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1" name="Picture 180" descr="nl.png">
              <a:extLst>
                <a:ext uri="{FF2B5EF4-FFF2-40B4-BE49-F238E27FC236}">
                  <a16:creationId xmlns:a16="http://schemas.microsoft.com/office/drawing/2014/main" xmlns="" id="{617A95D2-ABC0-7943-984C-B36FF90878A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2" name="Picture 181" descr="no.png">
              <a:extLst>
                <a:ext uri="{FF2B5EF4-FFF2-40B4-BE49-F238E27FC236}">
                  <a16:creationId xmlns:a16="http://schemas.microsoft.com/office/drawing/2014/main" xmlns="" id="{8F31B59C-2E1A-AA4C-A6EB-7E3885C37D9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3" name="Picture 182" descr="pl.png">
              <a:extLst>
                <a:ext uri="{FF2B5EF4-FFF2-40B4-BE49-F238E27FC236}">
                  <a16:creationId xmlns:a16="http://schemas.microsoft.com/office/drawing/2014/main" xmlns="" id="{0A65D069-8346-B348-8106-42F07F76A8F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4" name="Picture 183" descr="pt.png">
              <a:extLst>
                <a:ext uri="{FF2B5EF4-FFF2-40B4-BE49-F238E27FC236}">
                  <a16:creationId xmlns:a16="http://schemas.microsoft.com/office/drawing/2014/main" xmlns="" id="{B7F2677F-5B46-FE40-8CE4-5E04FE0E73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5" name="Picture 184" descr="ro.png">
              <a:extLst>
                <a:ext uri="{FF2B5EF4-FFF2-40B4-BE49-F238E27FC236}">
                  <a16:creationId xmlns:a16="http://schemas.microsoft.com/office/drawing/2014/main" xmlns="" id="{D9EF3265-FE1F-6C4C-BD50-90D174F1E6E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6" name="Picture 185" descr="se.png">
              <a:extLst>
                <a:ext uri="{FF2B5EF4-FFF2-40B4-BE49-F238E27FC236}">
                  <a16:creationId xmlns:a16="http://schemas.microsoft.com/office/drawing/2014/main" xmlns="" id="{C8B182A9-201C-7C42-A5A3-F9778D90764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7" name="Picture 186" descr="uk.png">
              <a:extLst>
                <a:ext uri="{FF2B5EF4-FFF2-40B4-BE49-F238E27FC236}">
                  <a16:creationId xmlns:a16="http://schemas.microsoft.com/office/drawing/2014/main" xmlns="" id="{DCCA2FD8-EA64-3048-95C1-2F517C24B29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88" name="Picture 187" descr="ca.png">
              <a:extLst>
                <a:ext uri="{FF2B5EF4-FFF2-40B4-BE49-F238E27FC236}">
                  <a16:creationId xmlns:a16="http://schemas.microsoft.com/office/drawing/2014/main" xmlns="" id="{4B641A7A-D419-784E-8E18-227B243C914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89" name="Picture 188">
              <a:extLst>
                <a:ext uri="{FF2B5EF4-FFF2-40B4-BE49-F238E27FC236}">
                  <a16:creationId xmlns:a16="http://schemas.microsoft.com/office/drawing/2014/main" xmlns="" id="{9069DDE4-FAA9-6940-AEFC-6EFBCBF29936}"/>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0" name="Picture 189" descr="si.png">
              <a:extLst>
                <a:ext uri="{FF2B5EF4-FFF2-40B4-BE49-F238E27FC236}">
                  <a16:creationId xmlns:a16="http://schemas.microsoft.com/office/drawing/2014/main" xmlns="" id="{774A8E6C-76BF-F04F-93C6-6758EF16B66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22845605"/>
      </p:ext>
    </p:extLst>
  </p:cSld>
  <p:clrMap bg1="lt1" tx1="dk1" bg2="lt2" tx2="dk2" accent1="accent1" accent2="accent2" accent3="accent3" accent4="accent4" accent5="accent5" accent6="accent6" hlink="hlink" folHlink="folHlink"/>
  <p:sldLayoutIdLst>
    <p:sldLayoutId id="2147487134" r:id="rId1"/>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182843" tIns="91422" rIns="182843" bIns="9142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182843" tIns="91422" rIns="182843" bIns="9142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Box 11"/>
          <p:cNvSpPr txBox="1"/>
          <p:nvPr userDrawn="1"/>
        </p:nvSpPr>
        <p:spPr>
          <a:xfrm>
            <a:off x="11563456" y="303535"/>
            <a:ext cx="392984" cy="307742"/>
          </a:xfrm>
          <a:prstGeom prst="rect">
            <a:avLst/>
          </a:prstGeom>
          <a:noFill/>
        </p:spPr>
        <p:txBody>
          <a:bodyPr wrap="none" lIns="91404" tIns="45703" rIns="91404" bIns="45703" rtlCol="0">
            <a:spAutoFit/>
          </a:bodyPr>
          <a:lstStyle/>
          <a:p>
            <a:pPr algn="ctr" defTabSz="914194" eaLnBrk="1" fontAlgn="auto" hangingPunct="1">
              <a:spcBef>
                <a:spcPts val="0"/>
              </a:spcBef>
              <a:spcAft>
                <a:spcPts val="0"/>
              </a:spcAft>
            </a:pPr>
            <a:fld id="{260E2A6B-A809-4840-BF14-8648BC0BDF87}" type="slidenum">
              <a:rPr lang="id-ID" sz="1400" smtClean="0">
                <a:solidFill>
                  <a:prstClr val="white"/>
                </a:solidFill>
                <a:latin typeface="Lato" charset="0"/>
                <a:ea typeface="Lato" charset="0"/>
                <a:cs typeface="Lato" charset="0"/>
              </a:rPr>
              <a:pPr algn="ctr" defTabSz="914194" eaLnBrk="1" fontAlgn="auto" hangingPunct="1">
                <a:spcBef>
                  <a:spcPts val="0"/>
                </a:spcBef>
                <a:spcAft>
                  <a:spcPts val="0"/>
                </a:spcAft>
              </a:pPr>
              <a:t>‹#›</a:t>
            </a:fld>
            <a:endParaRPr lang="id-ID" sz="1400" dirty="0">
              <a:solidFill>
                <a:prstClr val="white"/>
              </a:solidFill>
              <a:latin typeface="Lato" charset="0"/>
              <a:ea typeface="Lato" charset="0"/>
              <a:cs typeface="Lato" charset="0"/>
            </a:endParaRPr>
          </a:p>
        </p:txBody>
      </p:sp>
    </p:spTree>
    <p:extLst>
      <p:ext uri="{BB962C8B-B14F-4D97-AF65-F5344CB8AC3E}">
        <p14:creationId xmlns:p14="http://schemas.microsoft.com/office/powerpoint/2010/main" val="495720784"/>
      </p:ext>
    </p:extLst>
  </p:cSld>
  <p:clrMap bg1="lt1" tx1="dk1" bg2="lt2" tx2="dk2" accent1="accent1" accent2="accent2" accent3="accent3" accent4="accent4" accent5="accent5" accent6="accent6" hlink="hlink" folHlink="folHlink"/>
  <p:sldLayoutIdLst>
    <p:sldLayoutId id="2147487139" r:id="rId1"/>
    <p:sldLayoutId id="2147487140" r:id="rId2"/>
    <p:sldLayoutId id="2147487141" r:id="rId3"/>
    <p:sldLayoutId id="2147487142" r:id="rId4"/>
    <p:sldLayoutId id="2147487143" r:id="rId5"/>
    <p:sldLayoutId id="2147487144" r:id="rId6"/>
    <p:sldLayoutId id="2147487145" r:id="rId7"/>
    <p:sldLayoutId id="2147487146" r:id="rId8"/>
    <p:sldLayoutId id="2147487147" r:id="rId9"/>
    <p:sldLayoutId id="2147487148" r:id="rId10"/>
    <p:sldLayoutId id="2147487149" r:id="rId11"/>
    <p:sldLayoutId id="2147487150" r:id="rId12"/>
    <p:sldLayoutId id="2147487151" r:id="rId13"/>
    <p:sldLayoutId id="2147487152" r:id="rId14"/>
    <p:sldLayoutId id="2147487153" r:id="rId15"/>
    <p:sldLayoutId id="2147487154" r:id="rId16"/>
    <p:sldLayoutId id="2147487155" r:id="rId17"/>
    <p:sldLayoutId id="2147487156" r:id="rId18"/>
    <p:sldLayoutId id="2147487157" r:id="rId19"/>
    <p:sldLayoutId id="2147487158" r:id="rId20"/>
    <p:sldLayoutId id="2147487159" r:id="rId21"/>
    <p:sldLayoutId id="2147487160" r:id="rId22"/>
    <p:sldLayoutId id="2147487161" r:id="rId23"/>
    <p:sldLayoutId id="2147487162" r:id="rId24"/>
    <p:sldLayoutId id="2147487163" r:id="rId25"/>
    <p:sldLayoutId id="2147487164" r:id="rId26"/>
    <p:sldLayoutId id="2147487165" r:id="rId27"/>
    <p:sldLayoutId id="2147487166" r:id="rId28"/>
    <p:sldLayoutId id="2147487167" r:id="rId29"/>
    <p:sldLayoutId id="2147487168" r:id="rId30"/>
    <p:sldLayoutId id="2147487169" r:id="rId31"/>
    <p:sldLayoutId id="2147487170" r:id="rId32"/>
    <p:sldLayoutId id="2147487171" r:id="rId33"/>
    <p:sldLayoutId id="2147487172" r:id="rId34"/>
    <p:sldLayoutId id="2147487173" r:id="rId35"/>
    <p:sldLayoutId id="2147487174" r:id="rId36"/>
    <p:sldLayoutId id="2147487175" r:id="rId37"/>
    <p:sldLayoutId id="2147487176" r:id="rId38"/>
    <p:sldLayoutId id="2147487177" r:id="rId39"/>
    <p:sldLayoutId id="2147487178" r:id="rId40"/>
    <p:sldLayoutId id="2147487179" r:id="rId41"/>
    <p:sldLayoutId id="2147487180" r:id="rId42"/>
  </p:sldLayoutIdLst>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hf hdr="0" ftr="0" dt="0"/>
  <p:txStyles>
    <p:titleStyle>
      <a:lvl1pPr algn="l" defTabSz="914194" rtl="0" eaLnBrk="1" latinLnBrk="0" hangingPunct="1">
        <a:lnSpc>
          <a:spcPct val="90000"/>
        </a:lnSpc>
        <a:spcBef>
          <a:spcPct val="0"/>
        </a:spcBef>
        <a:buNone/>
        <a:defRPr lang="en-US" sz="3000" kern="1200">
          <a:solidFill>
            <a:schemeClr val="tx1"/>
          </a:solidFill>
          <a:latin typeface="Lato" panose="020F0502020204030203" pitchFamily="34" charset="0"/>
          <a:ea typeface="+mj-ea"/>
          <a:cs typeface="+mj-cs"/>
        </a:defRPr>
      </a:lvl1pPr>
    </p:titleStyle>
    <p:bodyStyle>
      <a:lvl1pPr marL="228549" indent="-228549" algn="l" defTabSz="914194"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646" indent="-228549" algn="l" defTabSz="914194"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2743" indent="-228549" algn="l" defTabSz="914194"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599840" indent="-228549" algn="l" defTabSz="914194"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6937" indent="-228549" algn="l" defTabSz="914194"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034"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31"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29"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26"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
            <a:ext cx="12192000" cy="1204913"/>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228871" y="971618"/>
            <a:ext cx="11661755" cy="509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5301" name="Rectangle 6"/>
          <p:cNvSpPr>
            <a:spLocks noGrp="1" noChangeArrowheads="1"/>
          </p:cNvSpPr>
          <p:nvPr>
            <p:ph type="title"/>
          </p:nvPr>
        </p:nvSpPr>
        <p:spPr bwMode="auto">
          <a:xfrm>
            <a:off x="190782" y="214287"/>
            <a:ext cx="9566461" cy="543675"/>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a:t>Click to edit Master title style</a:t>
            </a:r>
            <a:endParaRPr lang="en-GB" dirty="0"/>
          </a:p>
        </p:txBody>
      </p:sp>
      <p:sp>
        <p:nvSpPr>
          <p:cNvPr id="40" name="Rectangle 39"/>
          <p:cNvSpPr/>
          <p:nvPr userDrawn="1"/>
        </p:nvSpPr>
        <p:spPr>
          <a:xfrm>
            <a:off x="0" y="6390330"/>
            <a:ext cx="12192000" cy="4676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sz="2400">
              <a:solidFill>
                <a:srgbClr val="FFFFFF"/>
              </a:solidFill>
            </a:endParaRPr>
          </a:p>
        </p:txBody>
      </p:sp>
      <p:pic>
        <p:nvPicPr>
          <p:cNvPr id="88" name="Picture 87"/>
          <p:cNvPicPr>
            <a:picLocks noChangeAspect="1"/>
          </p:cNvPicPr>
          <p:nvPr userDrawn="1"/>
        </p:nvPicPr>
        <p:blipFill rotWithShape="1">
          <a:blip r:embed="rId6" cstate="print">
            <a:extLst>
              <a:ext uri="{28A0092B-C50C-407E-A947-70E740481C1C}">
                <a14:useLocalDpi xmlns:a14="http://schemas.microsoft.com/office/drawing/2010/main" val="0"/>
              </a:ext>
            </a:extLst>
          </a:blip>
          <a:srcRect t="-1" b="23122"/>
          <a:stretch/>
        </p:blipFill>
        <p:spPr>
          <a:xfrm>
            <a:off x="10383890" y="207247"/>
            <a:ext cx="1613941" cy="672000"/>
          </a:xfrm>
          <a:prstGeom prst="rect">
            <a:avLst/>
          </a:prstGeom>
        </p:spPr>
      </p:pic>
      <p:pic>
        <p:nvPicPr>
          <p:cNvPr id="89" name="Picture 88"/>
          <p:cNvPicPr>
            <a:picLocks noChangeAspect="1"/>
          </p:cNvPicPr>
          <p:nvPr userDrawn="1"/>
        </p:nvPicPr>
        <p:blipFill rotWithShape="1">
          <a:blip r:embed="rId6" cstate="print">
            <a:extLst>
              <a:ext uri="{28A0092B-C50C-407E-A947-70E740481C1C}">
                <a14:useLocalDpi xmlns:a14="http://schemas.microsoft.com/office/drawing/2010/main" val="0"/>
              </a:ext>
            </a:extLst>
          </a:blip>
          <a:srcRect t="76107" r="-1119" b="-9057"/>
          <a:stretch/>
        </p:blipFill>
        <p:spPr>
          <a:xfrm>
            <a:off x="10383889" y="6487751"/>
            <a:ext cx="1632000" cy="288000"/>
          </a:xfrm>
          <a:prstGeom prst="rect">
            <a:avLst/>
          </a:prstGeom>
        </p:spPr>
      </p:pic>
      <p:grpSp>
        <p:nvGrpSpPr>
          <p:cNvPr id="33" name="Group 32"/>
          <p:cNvGrpSpPr/>
          <p:nvPr userDrawn="1"/>
        </p:nvGrpSpPr>
        <p:grpSpPr>
          <a:xfrm>
            <a:off x="228869" y="6541071"/>
            <a:ext cx="8904000" cy="148692"/>
            <a:chOff x="171652" y="6621093"/>
            <a:chExt cx="6678000" cy="111519"/>
          </a:xfrm>
        </p:grpSpPr>
        <p:pic>
          <p:nvPicPr>
            <p:cNvPr id="34" name="Picture 33" descr="at.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9" name="Text Box 38"/>
          <p:cNvSpPr txBox="1">
            <a:spLocks noChangeArrowheads="1"/>
          </p:cNvSpPr>
          <p:nvPr userDrawn="1"/>
        </p:nvSpPr>
        <p:spPr bwMode="auto">
          <a:xfrm>
            <a:off x="221419" y="6100227"/>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hangingPunct="1">
              <a:spcBef>
                <a:spcPct val="50000"/>
              </a:spcBef>
            </a:pPr>
            <a:r>
              <a:rPr lang="en-US" sz="1067" dirty="0">
                <a:solidFill>
                  <a:srgbClr val="000000">
                    <a:lumMod val="75000"/>
                    <a:lumOff val="25000"/>
                  </a:srgbClr>
                </a:solidFill>
                <a:latin typeface="Verdana" pitchFamily="34" charset="0"/>
                <a:ea typeface=""/>
              </a:rPr>
              <a:t>ESA UNCLASSIFIED - For Official Use</a:t>
            </a:r>
            <a:endParaRPr lang="en-GB" sz="1067" dirty="0">
              <a:solidFill>
                <a:srgbClr val="000000">
                  <a:lumMod val="75000"/>
                  <a:lumOff val="25000"/>
                </a:srgbClr>
              </a:solidFill>
              <a:latin typeface="Verdana" pitchFamily="34" charset="0"/>
              <a:ea typeface=""/>
            </a:endParaRPr>
          </a:p>
        </p:txBody>
      </p:sp>
      <p:pic>
        <p:nvPicPr>
          <p:cNvPr id="41" name="Picture 40" descr="si.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471134" y="6540179"/>
            <a:ext cx="217847" cy="144000"/>
          </a:xfrm>
          <a:prstGeom prst="rect">
            <a:avLst/>
          </a:prstGeom>
        </p:spPr>
      </p:pic>
    </p:spTree>
    <p:extLst>
      <p:ext uri="{BB962C8B-B14F-4D97-AF65-F5344CB8AC3E}">
        <p14:creationId xmlns:p14="http://schemas.microsoft.com/office/powerpoint/2010/main" val="714388966"/>
      </p:ext>
    </p:extLst>
  </p:cSld>
  <p:clrMap bg1="lt1" tx1="dk1" bg2="lt2" tx2="dk2" accent1="accent1" accent2="accent2" accent3="accent3" accent4="accent4" accent5="accent5" accent6="accent6" hlink="hlink" folHlink="folHlink"/>
  <p:sldLayoutIdLst>
    <p:sldLayoutId id="2147487224" r:id="rId1"/>
    <p:sldLayoutId id="2147487225" r:id="rId2"/>
    <p:sldLayoutId id="2147487226" r:id="rId3"/>
  </p:sldLayoutIdLst>
  <p:timing>
    <p:tnLst>
      <p:par>
        <p:cTn id="1" dur="indefinite" restart="never" nodeType="tmRoot"/>
      </p:par>
    </p:tnLst>
  </p:timing>
  <p:hf sldNum="0" hdr="0" dt="0"/>
  <p:txStyles>
    <p:titleStyle>
      <a:lvl1pPr algn="l" rtl="0" eaLnBrk="1" fontAlgn="base" hangingPunct="1">
        <a:spcBef>
          <a:spcPct val="0"/>
        </a:spcBef>
        <a:spcAft>
          <a:spcPct val="0"/>
        </a:spcAft>
        <a:defRPr sz="2933" b="0">
          <a:solidFill>
            <a:srgbClr val="0070C0"/>
          </a:solidFill>
          <a:latin typeface="Verdana"/>
          <a:ea typeface="+mj-ea"/>
          <a:cs typeface="Verdana"/>
        </a:defRPr>
      </a:lvl1pPr>
      <a:lvl2pPr algn="l" rtl="0" eaLnBrk="1" fontAlgn="base" hangingPunct="1">
        <a:spcBef>
          <a:spcPct val="0"/>
        </a:spcBef>
        <a:spcAft>
          <a:spcPct val="0"/>
        </a:spcAft>
        <a:defRPr sz="2933" b="1">
          <a:solidFill>
            <a:schemeClr val="bg1"/>
          </a:solidFill>
          <a:latin typeface="Verdana" pitchFamily="34" charset="0"/>
        </a:defRPr>
      </a:lvl2pPr>
      <a:lvl3pPr algn="l" rtl="0" eaLnBrk="1" fontAlgn="base" hangingPunct="1">
        <a:spcBef>
          <a:spcPct val="0"/>
        </a:spcBef>
        <a:spcAft>
          <a:spcPct val="0"/>
        </a:spcAft>
        <a:defRPr sz="2933" b="1">
          <a:solidFill>
            <a:schemeClr val="bg1"/>
          </a:solidFill>
          <a:latin typeface="Verdana" pitchFamily="34" charset="0"/>
        </a:defRPr>
      </a:lvl3pPr>
      <a:lvl4pPr algn="l" rtl="0" eaLnBrk="1" fontAlgn="base" hangingPunct="1">
        <a:spcBef>
          <a:spcPct val="0"/>
        </a:spcBef>
        <a:spcAft>
          <a:spcPct val="0"/>
        </a:spcAft>
        <a:defRPr sz="2933" b="1">
          <a:solidFill>
            <a:schemeClr val="bg1"/>
          </a:solidFill>
          <a:latin typeface="Verdana" pitchFamily="34" charset="0"/>
        </a:defRPr>
      </a:lvl4pPr>
      <a:lvl5pPr algn="l" rtl="0" eaLnBrk="1" fontAlgn="base" hangingPunct="1">
        <a:spcBef>
          <a:spcPct val="0"/>
        </a:spcBef>
        <a:spcAft>
          <a:spcPct val="0"/>
        </a:spcAft>
        <a:defRPr sz="2933" b="1">
          <a:solidFill>
            <a:schemeClr val="bg1"/>
          </a:solidFill>
          <a:latin typeface="Verdana" pitchFamily="34"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2133">
          <a:solidFill>
            <a:schemeClr val="bg2"/>
          </a:solidFill>
          <a:latin typeface="Verdana"/>
          <a:ea typeface="+mn-ea"/>
          <a:cs typeface="Verdana"/>
        </a:defRPr>
      </a:lvl1pPr>
      <a:lvl2pPr marL="1077357" indent="0" algn="l" rtl="0" eaLnBrk="1" fontAlgn="base" hangingPunct="1">
        <a:lnSpc>
          <a:spcPct val="119000"/>
        </a:lnSpc>
        <a:spcBef>
          <a:spcPct val="20000"/>
        </a:spcBef>
        <a:spcAft>
          <a:spcPct val="0"/>
        </a:spcAft>
        <a:buClr>
          <a:schemeClr val="accent1"/>
        </a:buClr>
        <a:buFont typeface="+mj-lt"/>
        <a:buNone/>
        <a:defRPr sz="2133">
          <a:solidFill>
            <a:schemeClr val="bg2"/>
          </a:solidFill>
          <a:latin typeface="Verdana"/>
          <a:cs typeface="Verdana"/>
        </a:defRPr>
      </a:lvl2pPr>
      <a:lvl3pPr marL="1875320" indent="0" algn="l" rtl="0" eaLnBrk="1" fontAlgn="base" hangingPunct="1">
        <a:lnSpc>
          <a:spcPct val="119000"/>
        </a:lnSpc>
        <a:spcBef>
          <a:spcPct val="20000"/>
        </a:spcBef>
        <a:spcAft>
          <a:spcPct val="0"/>
        </a:spcAft>
        <a:buClr>
          <a:schemeClr val="accent1"/>
        </a:buClr>
        <a:buFont typeface="+mj-lt"/>
        <a:buNone/>
        <a:defRPr sz="2133">
          <a:solidFill>
            <a:schemeClr val="bg2"/>
          </a:solidFill>
          <a:latin typeface="Verdana"/>
          <a:cs typeface="Verdana"/>
        </a:defRPr>
      </a:lvl3pPr>
      <a:lvl4pPr marL="2673284" indent="0" algn="l" rtl="0" eaLnBrk="1" fontAlgn="base" hangingPunct="1">
        <a:lnSpc>
          <a:spcPct val="119000"/>
        </a:lnSpc>
        <a:spcBef>
          <a:spcPct val="20000"/>
        </a:spcBef>
        <a:spcAft>
          <a:spcPct val="0"/>
        </a:spcAft>
        <a:buClr>
          <a:schemeClr val="accent1"/>
        </a:buClr>
        <a:buFont typeface="+mj-lt"/>
        <a:buNone/>
        <a:defRPr sz="2133">
          <a:solidFill>
            <a:schemeClr val="bg2"/>
          </a:solidFill>
          <a:latin typeface="Verdana"/>
          <a:cs typeface="Verdana"/>
        </a:defRPr>
      </a:lvl4pPr>
      <a:lvl5pPr marL="3471247" indent="0" algn="l" rtl="0" eaLnBrk="1" fontAlgn="base" hangingPunct="1">
        <a:lnSpc>
          <a:spcPct val="119000"/>
        </a:lnSpc>
        <a:spcBef>
          <a:spcPct val="20000"/>
        </a:spcBef>
        <a:spcAft>
          <a:spcPct val="0"/>
        </a:spcAft>
        <a:buClr>
          <a:schemeClr val="accent1"/>
        </a:buClr>
        <a:buFont typeface="+mj-lt"/>
        <a:buNone/>
        <a:defRPr sz="2133">
          <a:solidFill>
            <a:schemeClr val="bg2"/>
          </a:solidFill>
          <a:latin typeface="Verdan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230400" y="969600"/>
            <a:ext cx="11664000" cy="50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9" name="Text Box DG"/>
          <p:cNvSpPr txBox="1">
            <a:spLocks noChangeArrowheads="1"/>
          </p:cNvSpPr>
          <p:nvPr userDrawn="1"/>
        </p:nvSpPr>
        <p:spPr bwMode="auto">
          <a:xfrm>
            <a:off x="770885" y="447363"/>
            <a:ext cx="6688667" cy="25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GB" sz="1067" dirty="0">
              <a:solidFill>
                <a:srgbClr val="000000"/>
              </a:solidFill>
              <a:latin typeface="Verdana" pitchFamily="34" charset="0"/>
              <a:ea typeface=""/>
            </a:endParaRPr>
          </a:p>
        </p:txBody>
      </p:sp>
      <p:sp>
        <p:nvSpPr>
          <p:cNvPr id="10" name="Rectangle 6"/>
          <p:cNvSpPr>
            <a:spLocks noGrp="1" noChangeArrowheads="1"/>
          </p:cNvSpPr>
          <p:nvPr>
            <p:ph type="title"/>
          </p:nvPr>
        </p:nvSpPr>
        <p:spPr bwMode="auto">
          <a:xfrm>
            <a:off x="190782" y="214287"/>
            <a:ext cx="9566461" cy="543675"/>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userDrawn="1"/>
        </p:nvPicPr>
        <p:blipFill rotWithShape="1">
          <a:blip r:embed="rId12" cstate="print">
            <a:extLst>
              <a:ext uri="{28A0092B-C50C-407E-A947-70E740481C1C}">
                <a14:useLocalDpi xmlns:a14="http://schemas.microsoft.com/office/drawing/2010/main" val="0"/>
              </a:ext>
            </a:extLst>
          </a:blip>
          <a:srcRect t="-1" b="23122"/>
          <a:stretch/>
        </p:blipFill>
        <p:spPr>
          <a:xfrm>
            <a:off x="10383890" y="207247"/>
            <a:ext cx="1613941" cy="672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369050"/>
            <a:ext cx="12192000" cy="488951"/>
          </a:xfrm>
          <a:prstGeom prst="rect">
            <a:avLst/>
          </a:prstGeom>
        </p:spPr>
      </p:pic>
      <p:sp>
        <p:nvSpPr>
          <p:cNvPr id="14" name="Text Box 38"/>
          <p:cNvSpPr txBox="1">
            <a:spLocks noChangeArrowheads="1"/>
          </p:cNvSpPr>
          <p:nvPr userDrawn="1"/>
        </p:nvSpPr>
        <p:spPr bwMode="auto">
          <a:xfrm>
            <a:off x="220801" y="6107603"/>
            <a:ext cx="2645917" cy="25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a:spAutoFit/>
          </a:bodyPr>
          <a:lstStyle/>
          <a:p>
            <a:pPr eaLnBrk="1" hangingPunct="1">
              <a:spcBef>
                <a:spcPct val="50000"/>
              </a:spcBef>
            </a:pPr>
            <a:r>
              <a:rPr lang="en-GB" sz="1067" smtClean="0">
                <a:solidFill>
                  <a:srgbClr val="000000">
                    <a:lumMod val="75000"/>
                    <a:lumOff val="25000"/>
                  </a:srgbClr>
                </a:solidFill>
                <a:latin typeface="Verdana" pitchFamily="34" charset="0"/>
                <a:ea typeface=""/>
              </a:rPr>
              <a:t>ESA UNCLASSIFIED - For Official Use</a:t>
            </a:r>
            <a:endParaRPr lang="en-GB" sz="1067" dirty="0">
              <a:solidFill>
                <a:srgbClr val="000000">
                  <a:lumMod val="75000"/>
                  <a:lumOff val="25000"/>
                </a:srgbClr>
              </a:solidFill>
              <a:latin typeface="Verdana" pitchFamily="34" charset="0"/>
              <a:ea typeface=""/>
            </a:endParaRPr>
          </a:p>
        </p:txBody>
      </p:sp>
      <p:grpSp>
        <p:nvGrpSpPr>
          <p:cNvPr id="65" name="Group 64"/>
          <p:cNvGrpSpPr/>
          <p:nvPr userDrawn="1"/>
        </p:nvGrpSpPr>
        <p:grpSpPr>
          <a:xfrm>
            <a:off x="229692" y="6544010"/>
            <a:ext cx="9102221" cy="148692"/>
            <a:chOff x="172269" y="6621494"/>
            <a:chExt cx="6826666" cy="111519"/>
          </a:xfrm>
        </p:grpSpPr>
        <p:pic>
          <p:nvPicPr>
            <p:cNvPr id="66" name="Picture 65"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775983230"/>
      </p:ext>
    </p:extLst>
  </p:cSld>
  <p:clrMap bg1="lt1" tx1="dk1" bg2="lt2" tx2="dk2" accent1="accent1" accent2="accent2" accent3="accent3" accent4="accent4" accent5="accent5" accent6="accent6" hlink="hlink" folHlink="folHlink"/>
  <p:sldLayoutIdLst>
    <p:sldLayoutId id="2147487228" r:id="rId1"/>
    <p:sldLayoutId id="2147487229" r:id="rId2"/>
    <p:sldLayoutId id="2147487230" r:id="rId3"/>
    <p:sldLayoutId id="2147487231" r:id="rId4"/>
    <p:sldLayoutId id="2147487232" r:id="rId5"/>
    <p:sldLayoutId id="2147487233" r:id="rId6"/>
    <p:sldLayoutId id="2147487234" r:id="rId7"/>
    <p:sldLayoutId id="2147487235" r:id="rId8"/>
    <p:sldLayoutId id="2147487236" r:id="rId9"/>
    <p:sldLayoutId id="214748723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933" b="0" dirty="0" smtClean="0">
          <a:solidFill>
            <a:srgbClr val="0070C0"/>
          </a:solidFill>
          <a:latin typeface="Verdana"/>
          <a:ea typeface="+mj-ea"/>
          <a:cs typeface="Verdana"/>
        </a:defRPr>
      </a:lvl1pPr>
      <a:lvl2pPr algn="l" rtl="0" eaLnBrk="1" fontAlgn="base" hangingPunct="1">
        <a:spcBef>
          <a:spcPct val="0"/>
        </a:spcBef>
        <a:spcAft>
          <a:spcPct val="0"/>
        </a:spcAft>
        <a:defRPr sz="2933" b="1">
          <a:solidFill>
            <a:schemeClr val="bg1"/>
          </a:solidFill>
          <a:latin typeface="Verdana" pitchFamily="34" charset="0"/>
        </a:defRPr>
      </a:lvl2pPr>
      <a:lvl3pPr algn="l" rtl="0" eaLnBrk="1" fontAlgn="base" hangingPunct="1">
        <a:spcBef>
          <a:spcPct val="0"/>
        </a:spcBef>
        <a:spcAft>
          <a:spcPct val="0"/>
        </a:spcAft>
        <a:defRPr sz="2933" b="1">
          <a:solidFill>
            <a:schemeClr val="bg1"/>
          </a:solidFill>
          <a:latin typeface="Verdana" pitchFamily="34" charset="0"/>
        </a:defRPr>
      </a:lvl3pPr>
      <a:lvl4pPr algn="l" rtl="0" eaLnBrk="1" fontAlgn="base" hangingPunct="1">
        <a:spcBef>
          <a:spcPct val="0"/>
        </a:spcBef>
        <a:spcAft>
          <a:spcPct val="0"/>
        </a:spcAft>
        <a:defRPr sz="2933" b="1">
          <a:solidFill>
            <a:schemeClr val="bg1"/>
          </a:solidFill>
          <a:latin typeface="Verdana" pitchFamily="34" charset="0"/>
        </a:defRPr>
      </a:lvl4pPr>
      <a:lvl5pPr algn="l" rtl="0" eaLnBrk="1" fontAlgn="base" hangingPunct="1">
        <a:spcBef>
          <a:spcPct val="0"/>
        </a:spcBef>
        <a:spcAft>
          <a:spcPct val="0"/>
        </a:spcAft>
        <a:defRPr sz="2933" b="1">
          <a:solidFill>
            <a:schemeClr val="bg1"/>
          </a:solidFill>
          <a:latin typeface="Verdana" pitchFamily="34"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0" y="24"/>
            <a:ext cx="12192000" cy="1204913"/>
          </a:xfrm>
          <a:prstGeom prst="rect">
            <a:avLst/>
          </a:prstGeom>
          <a:noFill/>
          <a:extLst>
            <a:ext uri="{909E8E84-426E-40dd-AFC4-6F175D3DCCD1}">
              <a14:hiddenFill xmlns=""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228871" y="971624"/>
            <a:ext cx="11661755" cy="5098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190" tIns="45595" rIns="91190" bIns="4559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90782" y="214416"/>
            <a:ext cx="9566461" cy="543423"/>
          </a:xfrm>
          <a:prstGeom prst="rect">
            <a:avLst/>
          </a:prstGeom>
          <a:noFill/>
          <a:ln>
            <a:noFill/>
          </a:ln>
          <a:extLst/>
        </p:spPr>
        <p:txBody>
          <a:bodyPr vert="horz" wrap="square" lIns="91190" tIns="45595" rIns="91190" bIns="45595"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6390351"/>
            <a:ext cx="12192000" cy="4676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21587" tIns="60793" rIns="121587" bIns="60793" rtlCol="0" anchor="ctr"/>
          <a:lstStyle/>
          <a:p>
            <a:pPr algn="ctr" eaLnBrk="1" hangingPunct="1"/>
            <a:endParaRPr lang="en-US" sz="2400" dirty="0">
              <a:solidFill>
                <a:srgbClr val="FFFFFF"/>
              </a:solidFill>
            </a:endParaRPr>
          </a:p>
        </p:txBody>
      </p:sp>
      <p:pic>
        <p:nvPicPr>
          <p:cNvPr id="88" name="Picture 87"/>
          <p:cNvPicPr>
            <a:picLocks noChangeAspect="1"/>
          </p:cNvPicPr>
          <p:nvPr userDrawn="1"/>
        </p:nvPicPr>
        <p:blipFill rotWithShape="1">
          <a:blip r:embed="rId45" cstate="print">
            <a:extLst>
              <a:ext uri="{28A0092B-C50C-407E-A947-70E740481C1C}">
                <a14:useLocalDpi xmlns:a14="http://schemas.microsoft.com/office/drawing/2010/main" val="0"/>
              </a:ext>
            </a:extLst>
          </a:blip>
          <a:srcRect t="-1" b="23122"/>
          <a:stretch/>
        </p:blipFill>
        <p:spPr>
          <a:xfrm>
            <a:off x="10383890" y="207247"/>
            <a:ext cx="1613941" cy="672000"/>
          </a:xfrm>
          <a:prstGeom prst="rect">
            <a:avLst/>
          </a:prstGeom>
        </p:spPr>
      </p:pic>
      <p:pic>
        <p:nvPicPr>
          <p:cNvPr id="89" name="Picture 88"/>
          <p:cNvPicPr>
            <a:picLocks noChangeAspect="1"/>
          </p:cNvPicPr>
          <p:nvPr userDrawn="1"/>
        </p:nvPicPr>
        <p:blipFill rotWithShape="1">
          <a:blip r:embed="rId45" cstate="print">
            <a:extLst>
              <a:ext uri="{28A0092B-C50C-407E-A947-70E740481C1C}">
                <a14:useLocalDpi xmlns:a14="http://schemas.microsoft.com/office/drawing/2010/main" val="0"/>
              </a:ext>
            </a:extLst>
          </a:blip>
          <a:srcRect t="76107" r="-1119" b="-9057"/>
          <a:stretch/>
        </p:blipFill>
        <p:spPr>
          <a:xfrm>
            <a:off x="10383889" y="6487751"/>
            <a:ext cx="1632000" cy="288000"/>
          </a:xfrm>
          <a:prstGeom prst="rect">
            <a:avLst/>
          </a:prstGeom>
        </p:spPr>
      </p:pic>
      <p:grpSp>
        <p:nvGrpSpPr>
          <p:cNvPr id="33" name="Group 32"/>
          <p:cNvGrpSpPr/>
          <p:nvPr userDrawn="1"/>
        </p:nvGrpSpPr>
        <p:grpSpPr>
          <a:xfrm>
            <a:off x="228869" y="6541077"/>
            <a:ext cx="8904000" cy="148692"/>
            <a:chOff x="171652" y="6621093"/>
            <a:chExt cx="6678000" cy="111519"/>
          </a:xfrm>
        </p:grpSpPr>
        <p:pic>
          <p:nvPicPr>
            <p:cNvPr id="34" name="Picture 33" descr="at.png"/>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55"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58"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59"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60"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61"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62"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63"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65"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66"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67"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68"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1" name="Picture 40" descr="si.png"/>
          <p:cNvPicPr>
            <a:picLocks noChangeAspect="1"/>
          </p:cNvPicPr>
          <p:nvPr userDrawn="1"/>
        </p:nvPicPr>
        <p:blipFill>
          <a:blip r:embed="rId69" cstate="print">
            <a:extLst>
              <a:ext uri="{28A0092B-C50C-407E-A947-70E740481C1C}">
                <a14:useLocalDpi xmlns:a14="http://schemas.microsoft.com/office/drawing/2010/main" val="0"/>
              </a:ext>
            </a:extLst>
          </a:blip>
          <a:stretch>
            <a:fillRect/>
          </a:stretch>
        </p:blipFill>
        <p:spPr>
          <a:xfrm>
            <a:off x="8471141" y="6540179"/>
            <a:ext cx="217847" cy="144000"/>
          </a:xfrm>
          <a:prstGeom prst="rect">
            <a:avLst/>
          </a:prstGeom>
        </p:spPr>
      </p:pic>
    </p:spTree>
    <p:extLst>
      <p:ext uri="{BB962C8B-B14F-4D97-AF65-F5344CB8AC3E}">
        <p14:creationId xmlns:p14="http://schemas.microsoft.com/office/powerpoint/2010/main" val="1540015930"/>
      </p:ext>
    </p:extLst>
  </p:cSld>
  <p:clrMap bg1="lt1" tx1="dk1" bg2="lt2" tx2="dk2" accent1="accent1" accent2="accent2" accent3="accent3" accent4="accent4" accent5="accent5" accent6="accent6" hlink="hlink" folHlink="folHlink"/>
  <p:sldLayoutIdLst>
    <p:sldLayoutId id="2147487239" r:id="rId1"/>
    <p:sldLayoutId id="2147487240" r:id="rId2"/>
    <p:sldLayoutId id="2147487241" r:id="rId3"/>
    <p:sldLayoutId id="2147487242" r:id="rId4"/>
    <p:sldLayoutId id="2147487243" r:id="rId5"/>
    <p:sldLayoutId id="2147487244" r:id="rId6"/>
    <p:sldLayoutId id="2147487245" r:id="rId7"/>
    <p:sldLayoutId id="2147487246" r:id="rId8"/>
    <p:sldLayoutId id="2147487247" r:id="rId9"/>
    <p:sldLayoutId id="2147487248" r:id="rId10"/>
    <p:sldLayoutId id="2147487249" r:id="rId11"/>
    <p:sldLayoutId id="2147487250" r:id="rId12"/>
    <p:sldLayoutId id="2147487251" r:id="rId13"/>
    <p:sldLayoutId id="2147487252" r:id="rId14"/>
    <p:sldLayoutId id="2147487253" r:id="rId15"/>
    <p:sldLayoutId id="2147487254" r:id="rId16"/>
    <p:sldLayoutId id="2147487255" r:id="rId17"/>
    <p:sldLayoutId id="2147487256" r:id="rId18"/>
    <p:sldLayoutId id="2147487257" r:id="rId19"/>
    <p:sldLayoutId id="2147487258" r:id="rId20"/>
    <p:sldLayoutId id="2147487259" r:id="rId21"/>
    <p:sldLayoutId id="2147487260" r:id="rId22"/>
    <p:sldLayoutId id="2147487261" r:id="rId23"/>
    <p:sldLayoutId id="2147487262" r:id="rId24"/>
    <p:sldLayoutId id="2147487263" r:id="rId25"/>
    <p:sldLayoutId id="2147487264" r:id="rId26"/>
    <p:sldLayoutId id="2147487265" r:id="rId27"/>
    <p:sldLayoutId id="2147487266" r:id="rId28"/>
    <p:sldLayoutId id="2147487267" r:id="rId29"/>
    <p:sldLayoutId id="2147487268" r:id="rId30"/>
    <p:sldLayoutId id="2147487269" r:id="rId31"/>
    <p:sldLayoutId id="2147487270" r:id="rId32"/>
    <p:sldLayoutId id="2147487271" r:id="rId33"/>
    <p:sldLayoutId id="2147487272" r:id="rId34"/>
    <p:sldLayoutId id="2147487273" r:id="rId35"/>
    <p:sldLayoutId id="2147487274" r:id="rId36"/>
    <p:sldLayoutId id="2147487275" r:id="rId37"/>
    <p:sldLayoutId id="2147487276" r:id="rId38"/>
    <p:sldLayoutId id="2147487277" r:id="rId39"/>
    <p:sldLayoutId id="2147487278" r:id="rId40"/>
    <p:sldLayoutId id="2147487279" r:id="rId41"/>
    <p:sldLayoutId id="2147487280" r:id="rId42"/>
  </p:sldLayoutIdLst>
  <p:transition spd="slow" advClick="0">
    <p:wipe/>
  </p:transition>
  <p:timing>
    <p:tnLst>
      <p:par>
        <p:cTn id="1" dur="indefinite" restart="never" nodeType="tmRoot"/>
      </p:par>
    </p:tnLst>
  </p:timing>
  <p:hf sldNum="0" hdr="0" dt="0"/>
  <p:txStyles>
    <p:titleStyle>
      <a:lvl1pPr algn="l" rtl="0" eaLnBrk="1" fontAlgn="base" hangingPunct="1">
        <a:spcBef>
          <a:spcPct val="0"/>
        </a:spcBef>
        <a:spcAft>
          <a:spcPct val="0"/>
        </a:spcAft>
        <a:defRPr sz="2933" b="0">
          <a:solidFill>
            <a:srgbClr val="0070C0"/>
          </a:solidFill>
          <a:latin typeface="Verdana"/>
          <a:ea typeface="+mj-ea"/>
          <a:cs typeface="Verdana"/>
        </a:defRPr>
      </a:lvl1pPr>
      <a:lvl2pPr algn="l" rtl="0" eaLnBrk="1" fontAlgn="base" hangingPunct="1">
        <a:spcBef>
          <a:spcPct val="0"/>
        </a:spcBef>
        <a:spcAft>
          <a:spcPct val="0"/>
        </a:spcAft>
        <a:defRPr sz="2933" b="1">
          <a:solidFill>
            <a:schemeClr val="bg1"/>
          </a:solidFill>
          <a:latin typeface="Verdana" pitchFamily="34" charset="0"/>
        </a:defRPr>
      </a:lvl2pPr>
      <a:lvl3pPr algn="l" rtl="0" eaLnBrk="1" fontAlgn="base" hangingPunct="1">
        <a:spcBef>
          <a:spcPct val="0"/>
        </a:spcBef>
        <a:spcAft>
          <a:spcPct val="0"/>
        </a:spcAft>
        <a:defRPr sz="2933" b="1">
          <a:solidFill>
            <a:schemeClr val="bg1"/>
          </a:solidFill>
          <a:latin typeface="Verdana" pitchFamily="34" charset="0"/>
        </a:defRPr>
      </a:lvl3pPr>
      <a:lvl4pPr algn="l" rtl="0" eaLnBrk="1" fontAlgn="base" hangingPunct="1">
        <a:spcBef>
          <a:spcPct val="0"/>
        </a:spcBef>
        <a:spcAft>
          <a:spcPct val="0"/>
        </a:spcAft>
        <a:defRPr sz="2933" b="1">
          <a:solidFill>
            <a:schemeClr val="bg1"/>
          </a:solidFill>
          <a:latin typeface="Verdana" pitchFamily="34" charset="0"/>
        </a:defRPr>
      </a:lvl4pPr>
      <a:lvl5pPr algn="l" rtl="0" eaLnBrk="1" fontAlgn="base" hangingPunct="1">
        <a:spcBef>
          <a:spcPct val="0"/>
        </a:spcBef>
        <a:spcAft>
          <a:spcPct val="0"/>
        </a:spcAft>
        <a:defRPr sz="2933" b="1">
          <a:solidFill>
            <a:schemeClr val="bg1"/>
          </a:solidFill>
          <a:latin typeface="Verdana" pitchFamily="34" charset="0"/>
        </a:defRPr>
      </a:lvl5pPr>
      <a:lvl6pPr marL="607915" algn="l" rtl="0" eaLnBrk="1" fontAlgn="base" hangingPunct="1">
        <a:spcBef>
          <a:spcPct val="0"/>
        </a:spcBef>
        <a:spcAft>
          <a:spcPct val="0"/>
        </a:spcAft>
        <a:defRPr sz="2933" b="1">
          <a:solidFill>
            <a:schemeClr val="bg1"/>
          </a:solidFill>
          <a:latin typeface="Verdana" pitchFamily="34" charset="0"/>
        </a:defRPr>
      </a:lvl6pPr>
      <a:lvl7pPr marL="1215836" algn="l" rtl="0" eaLnBrk="1" fontAlgn="base" hangingPunct="1">
        <a:spcBef>
          <a:spcPct val="0"/>
        </a:spcBef>
        <a:spcAft>
          <a:spcPct val="0"/>
        </a:spcAft>
        <a:defRPr sz="2933" b="1">
          <a:solidFill>
            <a:schemeClr val="bg1"/>
          </a:solidFill>
          <a:latin typeface="Verdana" pitchFamily="34" charset="0"/>
        </a:defRPr>
      </a:lvl7pPr>
      <a:lvl8pPr marL="1823752" algn="l" rtl="0" eaLnBrk="1" fontAlgn="base" hangingPunct="1">
        <a:spcBef>
          <a:spcPct val="0"/>
        </a:spcBef>
        <a:spcAft>
          <a:spcPct val="0"/>
        </a:spcAft>
        <a:defRPr sz="2933" b="1">
          <a:solidFill>
            <a:schemeClr val="bg1"/>
          </a:solidFill>
          <a:latin typeface="Verdana" pitchFamily="34" charset="0"/>
        </a:defRPr>
      </a:lvl8pPr>
      <a:lvl9pPr marL="2431670" algn="l" rtl="0" eaLnBrk="1" fontAlgn="base" hangingPunct="1">
        <a:spcBef>
          <a:spcPct val="0"/>
        </a:spcBef>
        <a:spcAft>
          <a:spcPct val="0"/>
        </a:spcAft>
        <a:defRPr sz="2933"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2133">
          <a:solidFill>
            <a:schemeClr val="bg2"/>
          </a:solidFill>
          <a:latin typeface="Verdana"/>
          <a:ea typeface="+mn-ea"/>
          <a:cs typeface="Verdana"/>
        </a:defRPr>
      </a:lvl1pPr>
      <a:lvl2pPr marL="1074416" indent="0" algn="l" rtl="0" eaLnBrk="1" fontAlgn="base" hangingPunct="1">
        <a:lnSpc>
          <a:spcPct val="119000"/>
        </a:lnSpc>
        <a:spcBef>
          <a:spcPct val="20000"/>
        </a:spcBef>
        <a:spcAft>
          <a:spcPct val="0"/>
        </a:spcAft>
        <a:buClr>
          <a:schemeClr val="accent1"/>
        </a:buClr>
        <a:buFont typeface="+mj-lt"/>
        <a:buNone/>
        <a:defRPr sz="2133">
          <a:solidFill>
            <a:schemeClr val="bg2"/>
          </a:solidFill>
          <a:latin typeface="Verdana"/>
          <a:cs typeface="Verdana"/>
        </a:defRPr>
      </a:lvl2pPr>
      <a:lvl3pPr marL="1870189" indent="0" algn="l" rtl="0" eaLnBrk="1" fontAlgn="base" hangingPunct="1">
        <a:lnSpc>
          <a:spcPct val="119000"/>
        </a:lnSpc>
        <a:spcBef>
          <a:spcPct val="20000"/>
        </a:spcBef>
        <a:spcAft>
          <a:spcPct val="0"/>
        </a:spcAft>
        <a:buClr>
          <a:schemeClr val="accent1"/>
        </a:buClr>
        <a:buFont typeface="+mj-lt"/>
        <a:buNone/>
        <a:defRPr sz="2133">
          <a:solidFill>
            <a:schemeClr val="bg2"/>
          </a:solidFill>
          <a:latin typeface="Verdana"/>
          <a:cs typeface="Verdana"/>
        </a:defRPr>
      </a:lvl3pPr>
      <a:lvl4pPr marL="2665973" indent="0" algn="l" rtl="0" eaLnBrk="1" fontAlgn="base" hangingPunct="1">
        <a:lnSpc>
          <a:spcPct val="119000"/>
        </a:lnSpc>
        <a:spcBef>
          <a:spcPct val="20000"/>
        </a:spcBef>
        <a:spcAft>
          <a:spcPct val="0"/>
        </a:spcAft>
        <a:buClr>
          <a:schemeClr val="accent1"/>
        </a:buClr>
        <a:buFont typeface="+mj-lt"/>
        <a:buNone/>
        <a:defRPr sz="2133">
          <a:solidFill>
            <a:schemeClr val="bg2"/>
          </a:solidFill>
          <a:latin typeface="Verdana"/>
          <a:cs typeface="Verdana"/>
        </a:defRPr>
      </a:lvl4pPr>
      <a:lvl5pPr marL="3461757" indent="0" algn="l" rtl="0" eaLnBrk="1" fontAlgn="base" hangingPunct="1">
        <a:lnSpc>
          <a:spcPct val="119000"/>
        </a:lnSpc>
        <a:spcBef>
          <a:spcPct val="20000"/>
        </a:spcBef>
        <a:spcAft>
          <a:spcPct val="0"/>
        </a:spcAft>
        <a:buClr>
          <a:schemeClr val="accent1"/>
        </a:buClr>
        <a:buFont typeface="+mj-lt"/>
        <a:buNone/>
        <a:defRPr sz="2133">
          <a:solidFill>
            <a:schemeClr val="bg2"/>
          </a:solidFill>
          <a:latin typeface="Verdana"/>
          <a:cs typeface="Verdana"/>
        </a:defRPr>
      </a:lvl5pPr>
      <a:lvl6pPr marL="4626934" indent="-557263"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34848" indent="-557263"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42767" indent="-557263"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50684" indent="-557263"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5836" rtl="0" eaLnBrk="1" latinLnBrk="0" hangingPunct="1">
        <a:defRPr sz="2400" kern="1200">
          <a:solidFill>
            <a:schemeClr val="tx1"/>
          </a:solidFill>
          <a:latin typeface="+mn-lt"/>
          <a:ea typeface="+mn-ea"/>
          <a:cs typeface="+mn-cs"/>
        </a:defRPr>
      </a:lvl1pPr>
      <a:lvl2pPr marL="607915" algn="l" defTabSz="1215836" rtl="0" eaLnBrk="1" latinLnBrk="0" hangingPunct="1">
        <a:defRPr sz="2400" kern="1200">
          <a:solidFill>
            <a:schemeClr val="tx1"/>
          </a:solidFill>
          <a:latin typeface="+mn-lt"/>
          <a:ea typeface="+mn-ea"/>
          <a:cs typeface="+mn-cs"/>
        </a:defRPr>
      </a:lvl2pPr>
      <a:lvl3pPr marL="1215836" algn="l" defTabSz="1215836" rtl="0" eaLnBrk="1" latinLnBrk="0" hangingPunct="1">
        <a:defRPr sz="2400" kern="1200">
          <a:solidFill>
            <a:schemeClr val="tx1"/>
          </a:solidFill>
          <a:latin typeface="+mn-lt"/>
          <a:ea typeface="+mn-ea"/>
          <a:cs typeface="+mn-cs"/>
        </a:defRPr>
      </a:lvl3pPr>
      <a:lvl4pPr marL="1823752" algn="l" defTabSz="1215836" rtl="0" eaLnBrk="1" latinLnBrk="0" hangingPunct="1">
        <a:defRPr sz="2400" kern="1200">
          <a:solidFill>
            <a:schemeClr val="tx1"/>
          </a:solidFill>
          <a:latin typeface="+mn-lt"/>
          <a:ea typeface="+mn-ea"/>
          <a:cs typeface="+mn-cs"/>
        </a:defRPr>
      </a:lvl4pPr>
      <a:lvl5pPr marL="2431670" algn="l" defTabSz="1215836" rtl="0" eaLnBrk="1" latinLnBrk="0" hangingPunct="1">
        <a:defRPr sz="2400" kern="1200">
          <a:solidFill>
            <a:schemeClr val="tx1"/>
          </a:solidFill>
          <a:latin typeface="+mn-lt"/>
          <a:ea typeface="+mn-ea"/>
          <a:cs typeface="+mn-cs"/>
        </a:defRPr>
      </a:lvl5pPr>
      <a:lvl6pPr marL="3039589" algn="l" defTabSz="1215836" rtl="0" eaLnBrk="1" latinLnBrk="0" hangingPunct="1">
        <a:defRPr sz="2400" kern="1200">
          <a:solidFill>
            <a:schemeClr val="tx1"/>
          </a:solidFill>
          <a:latin typeface="+mn-lt"/>
          <a:ea typeface="+mn-ea"/>
          <a:cs typeface="+mn-cs"/>
        </a:defRPr>
      </a:lvl6pPr>
      <a:lvl7pPr marL="3647505" algn="l" defTabSz="1215836" rtl="0" eaLnBrk="1" latinLnBrk="0" hangingPunct="1">
        <a:defRPr sz="2400" kern="1200">
          <a:solidFill>
            <a:schemeClr val="tx1"/>
          </a:solidFill>
          <a:latin typeface="+mn-lt"/>
          <a:ea typeface="+mn-ea"/>
          <a:cs typeface="+mn-cs"/>
        </a:defRPr>
      </a:lvl7pPr>
      <a:lvl8pPr marL="4255424" algn="l" defTabSz="1215836" rtl="0" eaLnBrk="1" latinLnBrk="0" hangingPunct="1">
        <a:defRPr sz="2400" kern="1200">
          <a:solidFill>
            <a:schemeClr val="tx1"/>
          </a:solidFill>
          <a:latin typeface="+mn-lt"/>
          <a:ea typeface="+mn-ea"/>
          <a:cs typeface="+mn-cs"/>
        </a:defRPr>
      </a:lvl8pPr>
      <a:lvl9pPr marL="4863342" algn="l" defTabSz="121583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jpeg"/><Relationship Id="rId5" Type="http://schemas.openxmlformats.org/officeDocument/2006/relationships/image" Target="../media/image109.png"/><Relationship Id="rId6" Type="http://schemas.openxmlformats.org/officeDocument/2006/relationships/image" Target="../media/image110.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9" Type="http://schemas.openxmlformats.org/officeDocument/2006/relationships/image" Target="../media/image6.png"/><Relationship Id="rId20" Type="http://schemas.openxmlformats.org/officeDocument/2006/relationships/image" Target="../media/image17.png"/><Relationship Id="rId21" Type="http://schemas.openxmlformats.org/officeDocument/2006/relationships/image" Target="../media/image18.png"/><Relationship Id="rId22" Type="http://schemas.openxmlformats.org/officeDocument/2006/relationships/image" Target="../media/image19.png"/><Relationship Id="rId23" Type="http://schemas.openxmlformats.org/officeDocument/2006/relationships/image" Target="../media/image20.png"/><Relationship Id="rId24" Type="http://schemas.openxmlformats.org/officeDocument/2006/relationships/image" Target="../media/image21.png"/><Relationship Id="rId25" Type="http://schemas.openxmlformats.org/officeDocument/2006/relationships/image" Target="../media/image83.png"/><Relationship Id="rId26" Type="http://schemas.openxmlformats.org/officeDocument/2006/relationships/image" Target="../media/image23.png"/><Relationship Id="rId27" Type="http://schemas.openxmlformats.org/officeDocument/2006/relationships/image" Target="../media/image24.png"/><Relationship Id="rId28" Type="http://schemas.openxmlformats.org/officeDocument/2006/relationships/image" Target="../media/image86.png"/><Relationship Id="rId29" Type="http://schemas.openxmlformats.org/officeDocument/2006/relationships/image" Target="../media/image92.png"/><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image" Target="../media/image9.png"/><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3.png"/><Relationship Id="rId17" Type="http://schemas.openxmlformats.org/officeDocument/2006/relationships/image" Target="../media/image14.png"/><Relationship Id="rId18" Type="http://schemas.openxmlformats.org/officeDocument/2006/relationships/image" Target="../media/image15.png"/><Relationship Id="rId19" Type="http://schemas.openxmlformats.org/officeDocument/2006/relationships/image" Target="../media/image16.png"/><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89.jp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94.jpg"/></Relationships>
</file>

<file path=ppt/slides/_rels/slide5.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0.png"/><Relationship Id="rId5" Type="http://schemas.openxmlformats.org/officeDocument/2006/relationships/image" Target="../media/image96.png"/><Relationship Id="rId6" Type="http://schemas.openxmlformats.org/officeDocument/2006/relationships/image" Target="../media/image97.pn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8.jpeg"/></Relationships>
</file>

<file path=ppt/slides/_rels/slide7.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0.png"/><Relationship Id="rId5" Type="http://schemas.openxmlformats.org/officeDocument/2006/relationships/image" Target="../media/image99.png"/><Relationship Id="rId6" Type="http://schemas.openxmlformats.org/officeDocument/2006/relationships/image" Target="../media/image100.jpeg"/><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image" Target="../media/image102.jpeg"/><Relationship Id="rId4" Type="http://schemas.microsoft.com/office/2007/relationships/hdphoto" Target="../media/hdphoto2.wdp"/><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ED2508-10A6-8945-A31B-FB5133FA3685}"/>
              </a:ext>
            </a:extLst>
          </p:cNvPr>
          <p:cNvSpPr>
            <a:spLocks noGrp="1"/>
          </p:cNvSpPr>
          <p:nvPr>
            <p:ph type="title"/>
          </p:nvPr>
        </p:nvSpPr>
        <p:spPr>
          <a:xfrm>
            <a:off x="216425" y="3285641"/>
            <a:ext cx="11360809" cy="1805006"/>
          </a:xfrm>
          <a:solidFill>
            <a:schemeClr val="tx1">
              <a:alpha val="70000"/>
            </a:schemeClr>
          </a:solidFill>
        </p:spPr>
        <p:txBody>
          <a:bodyPr/>
          <a:lstStyle/>
          <a:p>
            <a:r>
              <a:rPr lang="en-US" sz="4000" b="0" dirty="0" smtClean="0"/>
              <a:t>Aeolus, ESA’s wind mission</a:t>
            </a:r>
            <a:br>
              <a:rPr lang="en-US" sz="4000" b="0" dirty="0" smtClean="0"/>
            </a:br>
            <a:r>
              <a:rPr lang="en-US" sz="4000" b="0" dirty="0" smtClean="0"/>
              <a:t>Status and future outlook</a:t>
            </a:r>
            <a:r>
              <a:rPr lang="en-US" dirty="0"/>
              <a:t/>
            </a:r>
            <a:br>
              <a:rPr lang="en-US" dirty="0"/>
            </a:br>
            <a:r>
              <a:rPr lang="en-US" sz="2400" dirty="0" err="1" smtClean="0"/>
              <a:t>Tommaso</a:t>
            </a:r>
            <a:r>
              <a:rPr lang="en-US" sz="2400" dirty="0" smtClean="0"/>
              <a:t> </a:t>
            </a:r>
            <a:r>
              <a:rPr lang="en-US" sz="2400" dirty="0" err="1" smtClean="0"/>
              <a:t>Parrinello</a:t>
            </a:r>
            <a:r>
              <a:rPr lang="en-US" sz="2400" dirty="0"/>
              <a:t> </a:t>
            </a:r>
            <a:r>
              <a:rPr lang="en-US" sz="2400" dirty="0" smtClean="0"/>
              <a:t>o</a:t>
            </a:r>
            <a:r>
              <a:rPr lang="en-US" sz="2400" dirty="0" smtClean="0"/>
              <a:t>n </a:t>
            </a:r>
            <a:r>
              <a:rPr lang="en-US" sz="2400" dirty="0"/>
              <a:t>b</a:t>
            </a:r>
            <a:r>
              <a:rPr lang="en-US" sz="2400" dirty="0" smtClean="0"/>
              <a:t>ehalf of the Aeolus Team</a:t>
            </a:r>
            <a:endParaRPr lang="en-US" sz="2400" dirty="0"/>
          </a:p>
        </p:txBody>
      </p:sp>
      <p:sp>
        <p:nvSpPr>
          <p:cNvPr id="3" name="Text Placeholder 2">
            <a:extLst>
              <a:ext uri="{FF2B5EF4-FFF2-40B4-BE49-F238E27FC236}">
                <a16:creationId xmlns:a16="http://schemas.microsoft.com/office/drawing/2014/main" xmlns="" id="{4EA6F978-949D-1140-97B1-417FBE445B11}"/>
              </a:ext>
            </a:extLst>
          </p:cNvPr>
          <p:cNvSpPr>
            <a:spLocks noGrp="1"/>
          </p:cNvSpPr>
          <p:nvPr>
            <p:ph type="body" sz="quarter" idx="10"/>
          </p:nvPr>
        </p:nvSpPr>
        <p:spPr>
          <a:xfrm>
            <a:off x="7216286" y="5250873"/>
            <a:ext cx="4793465" cy="1080238"/>
          </a:xfrm>
        </p:spPr>
        <p:txBody>
          <a:bodyPr/>
          <a:lstStyle/>
          <a:p>
            <a:pPr>
              <a:lnSpc>
                <a:spcPct val="100000"/>
              </a:lnSpc>
            </a:pPr>
            <a:r>
              <a:rPr lang="en-GB" sz="1600" dirty="0" smtClean="0"/>
              <a:t>NOAA-NASA Working Group </a:t>
            </a:r>
          </a:p>
          <a:p>
            <a:pPr>
              <a:lnSpc>
                <a:spcPct val="100000"/>
              </a:lnSpc>
            </a:pPr>
            <a:r>
              <a:rPr lang="en-GB" sz="1600" dirty="0" smtClean="0"/>
              <a:t>on Space-based Lidar Winds</a:t>
            </a:r>
            <a:endParaRPr lang="en-GB" dirty="0" smtClean="0"/>
          </a:p>
          <a:p>
            <a:pPr>
              <a:lnSpc>
                <a:spcPct val="100000"/>
              </a:lnSpc>
            </a:pPr>
            <a:r>
              <a:rPr lang="en-GB" dirty="0" smtClean="0"/>
              <a:t>17-19 November 2020</a:t>
            </a:r>
            <a:endParaRPr lang="en-GB" dirty="0"/>
          </a:p>
        </p:txBody>
      </p:sp>
    </p:spTree>
    <p:extLst>
      <p:ext uri="{BB962C8B-B14F-4D97-AF65-F5344CB8AC3E}">
        <p14:creationId xmlns:p14="http://schemas.microsoft.com/office/powerpoint/2010/main" val="574419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263" y="1048487"/>
            <a:ext cx="9617716" cy="5097990"/>
          </a:xfrm>
        </p:spPr>
        <p:txBody>
          <a:bodyPr/>
          <a:lstStyle/>
          <a:p>
            <a:pPr marL="228594" indent="-228594" algn="just">
              <a:lnSpc>
                <a:spcPct val="100000"/>
              </a:lnSpc>
              <a:spcBef>
                <a:spcPts val="900"/>
              </a:spcBef>
              <a:buClr>
                <a:schemeClr val="tx1"/>
              </a:buClr>
              <a:buFont typeface="Arial" panose="020B0604020202020204" pitchFamily="34" charset="0"/>
              <a:buChar char="•"/>
            </a:pPr>
            <a:r>
              <a:rPr lang="en-US" kern="1200" dirty="0">
                <a:solidFill>
                  <a:schemeClr val="tx1"/>
                </a:solidFill>
                <a:latin typeface="+mn-lt"/>
                <a:ea typeface="Verdana" pitchFamily="34" charset="0"/>
                <a:cs typeface="Verdana" pitchFamily="34" charset="0"/>
              </a:rPr>
              <a:t>Constant monitoring and improving of Aeolus data quality (random and systematic errors) </a:t>
            </a:r>
            <a:r>
              <a:rPr lang="en-US" kern="1200" dirty="0" smtClean="0">
                <a:solidFill>
                  <a:schemeClr val="tx1"/>
                </a:solidFill>
                <a:latin typeface="+mn-lt"/>
                <a:ea typeface="Verdana" pitchFamily="34" charset="0"/>
                <a:cs typeface="Verdana" pitchFamily="34" charset="0"/>
              </a:rPr>
              <a:t>allowing for quick </a:t>
            </a:r>
            <a:r>
              <a:rPr lang="en-US" kern="1200" dirty="0">
                <a:solidFill>
                  <a:schemeClr val="tx1"/>
                </a:solidFill>
                <a:latin typeface="+mn-lt"/>
                <a:ea typeface="Verdana" pitchFamily="34" charset="0"/>
                <a:cs typeface="Verdana" pitchFamily="34" charset="0"/>
              </a:rPr>
              <a:t>reaction to performance issues.</a:t>
            </a:r>
          </a:p>
          <a:p>
            <a:pPr marL="228594" lvl="2" indent="-228594" algn="just">
              <a:lnSpc>
                <a:spcPct val="100000"/>
              </a:lnSpc>
              <a:spcBef>
                <a:spcPts val="900"/>
              </a:spcBef>
              <a:buClr>
                <a:schemeClr val="tx1"/>
              </a:buClr>
              <a:buFont typeface="Arial" panose="020B0604020202020204" pitchFamily="34" charset="0"/>
              <a:buChar char="•"/>
            </a:pPr>
            <a:r>
              <a:rPr lang="en-US" kern="1200" dirty="0">
                <a:solidFill>
                  <a:schemeClr val="tx1"/>
                </a:solidFill>
                <a:latin typeface="+mn-lt"/>
                <a:ea typeface="Verdana" pitchFamily="34" charset="0"/>
                <a:cs typeface="Verdana" pitchFamily="34" charset="0"/>
              </a:rPr>
              <a:t>Random errors are not improving because </a:t>
            </a:r>
            <a:r>
              <a:rPr lang="en-US" u="sng" kern="1200" dirty="0">
                <a:solidFill>
                  <a:schemeClr val="tx1"/>
                </a:solidFill>
                <a:latin typeface="+mn-lt"/>
                <a:ea typeface="Verdana" pitchFamily="34" charset="0"/>
                <a:cs typeface="Verdana" pitchFamily="34" charset="0"/>
              </a:rPr>
              <a:t>primarily</a:t>
            </a:r>
            <a:r>
              <a:rPr lang="en-US" kern="1200" dirty="0">
                <a:solidFill>
                  <a:schemeClr val="tx1"/>
                </a:solidFill>
                <a:latin typeface="+mn-lt"/>
                <a:ea typeface="Verdana" pitchFamily="34" charset="0"/>
                <a:cs typeface="Verdana" pitchFamily="34" charset="0"/>
              </a:rPr>
              <a:t> affected by reduced return atmospheric signal and lower UV emitted energy. Biases have improved significantly</a:t>
            </a:r>
          </a:p>
          <a:p>
            <a:pPr marL="228594" lvl="2" indent="-228594" algn="just">
              <a:lnSpc>
                <a:spcPct val="100000"/>
              </a:lnSpc>
              <a:spcBef>
                <a:spcPts val="900"/>
              </a:spcBef>
              <a:buClr>
                <a:schemeClr val="tx1"/>
              </a:buClr>
              <a:buFont typeface="Arial" panose="020B0604020202020204" pitchFamily="34" charset="0"/>
              <a:buChar char="•"/>
            </a:pPr>
            <a:r>
              <a:rPr lang="en-US" dirty="0" smtClean="0">
                <a:solidFill>
                  <a:schemeClr val="tx1"/>
                </a:solidFill>
                <a:latin typeface="+mn-lt"/>
                <a:ea typeface="Verdana" pitchFamily="34" charset="0"/>
                <a:cs typeface="Verdana" pitchFamily="34" charset="0"/>
              </a:rPr>
              <a:t>Adopting rapid </a:t>
            </a:r>
            <a:r>
              <a:rPr lang="en-US" dirty="0">
                <a:solidFill>
                  <a:schemeClr val="tx1"/>
                </a:solidFill>
                <a:latin typeface="+mn-lt"/>
                <a:ea typeface="Verdana" pitchFamily="34" charset="0"/>
                <a:cs typeface="Verdana" pitchFamily="34" charset="0"/>
              </a:rPr>
              <a:t>six-month major update cycles of ground processors,  allowing swift adaption to lessons learnt and operational/scientific needs, has been successful. </a:t>
            </a:r>
          </a:p>
          <a:p>
            <a:pPr marL="228594" lvl="2" indent="-228594" algn="just">
              <a:lnSpc>
                <a:spcPct val="100000"/>
              </a:lnSpc>
              <a:spcBef>
                <a:spcPts val="900"/>
              </a:spcBef>
              <a:buClr>
                <a:schemeClr val="tx1"/>
              </a:buClr>
              <a:buFont typeface="Arial" panose="020B0604020202020204" pitchFamily="34" charset="0"/>
              <a:buChar char="•"/>
            </a:pPr>
            <a:endParaRPr lang="en-US" kern="1200" dirty="0">
              <a:solidFill>
                <a:schemeClr val="tx1"/>
              </a:solidFill>
              <a:latin typeface="+mn-lt"/>
              <a:ea typeface="Verdana" pitchFamily="34" charset="0"/>
              <a:cs typeface="Verdana" pitchFamily="34" charset="0"/>
            </a:endParaRPr>
          </a:p>
        </p:txBody>
      </p:sp>
      <p:sp>
        <p:nvSpPr>
          <p:cNvPr id="17" name="Content Placeholder 2"/>
          <p:cNvSpPr txBox="1">
            <a:spLocks/>
          </p:cNvSpPr>
          <p:nvPr/>
        </p:nvSpPr>
        <p:spPr bwMode="auto">
          <a:xfrm>
            <a:off x="184765" y="3067360"/>
            <a:ext cx="11669269" cy="1319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587" tIns="60793" rIns="121587" bIns="60793" numCol="1" anchor="t" anchorCtr="0" compatLnSpc="1">
            <a:prstTxWarp prst="textNoShape">
              <a:avLst/>
            </a:prstTxWarp>
          </a:bodyPr>
          <a:lstStyle>
            <a:lvl1pPr marL="358775" indent="-273050" algn="l" rtl="0" eaLnBrk="1" fontAlgn="base" hangingPunct="1">
              <a:lnSpc>
                <a:spcPct val="119000"/>
              </a:lnSpc>
              <a:spcBef>
                <a:spcPct val="20000"/>
              </a:spcBef>
              <a:spcAft>
                <a:spcPct val="0"/>
              </a:spcAft>
              <a:buClr>
                <a:schemeClr val="accent1"/>
              </a:buClr>
              <a:buFont typeface="Verdana" pitchFamily="34" charset="0"/>
              <a:buNone/>
              <a:defRPr sz="1600" baseline="0">
                <a:solidFill>
                  <a:schemeClr val="bg2"/>
                </a:solidFill>
                <a:latin typeface="Verdana"/>
                <a:ea typeface="+mn-ea"/>
                <a:cs typeface="Verdana"/>
              </a:defRPr>
            </a:lvl1pPr>
            <a:lvl2pPr marL="805832"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2677"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199953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59638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0287" indent="-41795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26234" indent="-41795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2185" indent="-41795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38134" indent="-41795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28594" lvl="2" indent="-228594" algn="just">
              <a:lnSpc>
                <a:spcPct val="100000"/>
              </a:lnSpc>
              <a:spcBef>
                <a:spcPts val="900"/>
              </a:spcBef>
              <a:buClr>
                <a:srgbClr val="000000"/>
              </a:buClr>
              <a:buFont typeface="Arial" panose="020B0604020202020204" pitchFamily="34" charset="0"/>
              <a:buChar char="•"/>
            </a:pPr>
            <a:r>
              <a:rPr lang="en-US" sz="1800" dirty="0">
                <a:solidFill>
                  <a:schemeClr val="tx1"/>
                </a:solidFill>
                <a:latin typeface="+mn-lt"/>
                <a:ea typeface="Verdana" pitchFamily="34" charset="0"/>
                <a:cs typeface="Verdana" pitchFamily="34" charset="0"/>
              </a:rPr>
              <a:t>The reprocessing strategy is quite stable but always open to feedback</a:t>
            </a:r>
          </a:p>
          <a:p>
            <a:pPr marL="228594" indent="-228594" algn="just">
              <a:lnSpc>
                <a:spcPct val="100000"/>
              </a:lnSpc>
              <a:spcBef>
                <a:spcPts val="900"/>
              </a:spcBef>
              <a:buClr>
                <a:srgbClr val="000000"/>
              </a:buClr>
              <a:buFont typeface="Arial" panose="020B0604020202020204" pitchFamily="34" charset="0"/>
              <a:buChar char="•"/>
            </a:pPr>
            <a:r>
              <a:rPr lang="en-US" sz="1800" dirty="0">
                <a:solidFill>
                  <a:schemeClr val="tx1"/>
                </a:solidFill>
                <a:latin typeface="+mn-lt"/>
                <a:ea typeface="Verdana" pitchFamily="34" charset="0"/>
                <a:cs typeface="Verdana" pitchFamily="34" charset="0"/>
              </a:rPr>
              <a:t>New evolution </a:t>
            </a:r>
            <a:r>
              <a:rPr lang="en-US" sz="1800" dirty="0" smtClean="0">
                <a:solidFill>
                  <a:schemeClr val="tx1"/>
                </a:solidFill>
                <a:latin typeface="+mn-lt"/>
                <a:ea typeface="Verdana" pitchFamily="34" charset="0"/>
                <a:cs typeface="Verdana" pitchFamily="34" charset="0"/>
              </a:rPr>
              <a:t>are taking </a:t>
            </a:r>
            <a:r>
              <a:rPr lang="en-US" sz="1800" dirty="0">
                <a:solidFill>
                  <a:schemeClr val="tx1"/>
                </a:solidFill>
                <a:latin typeface="+mn-lt"/>
                <a:ea typeface="Verdana" pitchFamily="34" charset="0"/>
                <a:cs typeface="Verdana" pitchFamily="34" charset="0"/>
              </a:rPr>
              <a:t>into consideration the outcome of the ongoing investigations, reprocessing strategy and synergies with other Mission (e.g. ATLID </a:t>
            </a:r>
            <a:r>
              <a:rPr lang="en-US" sz="1800" dirty="0" err="1">
                <a:solidFill>
                  <a:schemeClr val="tx1"/>
                </a:solidFill>
                <a:latin typeface="+mn-lt"/>
                <a:ea typeface="Verdana" pitchFamily="34" charset="0"/>
                <a:cs typeface="Verdana" pitchFamily="34" charset="0"/>
              </a:rPr>
              <a:t>EarthCARE</a:t>
            </a:r>
            <a:r>
              <a:rPr lang="en-US" sz="1800" dirty="0">
                <a:solidFill>
                  <a:schemeClr val="tx1"/>
                </a:solidFill>
                <a:latin typeface="+mn-lt"/>
                <a:ea typeface="Verdana" pitchFamily="34" charset="0"/>
                <a:cs typeface="Verdana" pitchFamily="34" charset="0"/>
              </a:rPr>
              <a:t> algorithms for L2A Aeolus products)</a:t>
            </a:r>
          </a:p>
        </p:txBody>
      </p:sp>
      <p:pic>
        <p:nvPicPr>
          <p:cNvPr id="12" name="Picture 11">
            <a:extLst>
              <a:ext uri="{FF2B5EF4-FFF2-40B4-BE49-F238E27FC236}">
                <a16:creationId xmlns:a16="http://schemas.microsoft.com/office/drawing/2014/main" xmlns="" id="{9CBC5D0F-8B13-C44F-AE6F-3264C2E95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6122" y="1142550"/>
            <a:ext cx="1523171" cy="2057215"/>
          </a:xfrm>
          <a:prstGeom prst="rect">
            <a:avLst/>
          </a:prstGeom>
          <a:effectLst>
            <a:outerShdw blurRad="63500" sx="102000" sy="102000" algn="ctr" rotWithShape="0">
              <a:prstClr val="black">
                <a:alpha val="40000"/>
              </a:prstClr>
            </a:outerShdw>
          </a:effectLst>
        </p:spPr>
      </p:pic>
      <p:sp>
        <p:nvSpPr>
          <p:cNvPr id="6" name="TextBox 5"/>
          <p:cNvSpPr txBox="1"/>
          <p:nvPr/>
        </p:nvSpPr>
        <p:spPr>
          <a:xfrm>
            <a:off x="296304" y="5108928"/>
            <a:ext cx="2488883" cy="502573"/>
          </a:xfrm>
          <a:prstGeom prst="rect">
            <a:avLst/>
          </a:prstGeom>
          <a:noFill/>
          <a:ln w="12700">
            <a:noFill/>
          </a:ln>
        </p:spPr>
        <p:txBody>
          <a:bodyPr wrap="square" rtlCol="0">
            <a:spAutoFit/>
          </a:bodyPr>
          <a:lstStyle/>
          <a:p>
            <a:pPr algn="r" eaLnBrk="1" hangingPunct="1"/>
            <a:r>
              <a:rPr lang="en-GB" sz="1333" i="1" dirty="0">
                <a:solidFill>
                  <a:srgbClr val="000000"/>
                </a:solidFill>
                <a:latin typeface="Verdana"/>
                <a:ea typeface=""/>
              </a:rPr>
              <a:t>Mission Requirements </a:t>
            </a:r>
          </a:p>
          <a:p>
            <a:pPr algn="r" eaLnBrk="1" hangingPunct="1"/>
            <a:r>
              <a:rPr lang="en-GB" sz="1333" i="1" dirty="0" smtClean="0">
                <a:solidFill>
                  <a:srgbClr val="000000"/>
                </a:solidFill>
                <a:latin typeface="Verdana"/>
                <a:ea typeface=""/>
              </a:rPr>
              <a:t>April - June 2020 </a:t>
            </a:r>
            <a:endParaRPr lang="en-US" sz="1333" i="1" dirty="0">
              <a:solidFill>
                <a:srgbClr val="000000"/>
              </a:solidFill>
              <a:latin typeface="Verdana"/>
              <a:ea typeface=""/>
            </a:endParaRPr>
          </a:p>
        </p:txBody>
      </p:sp>
      <p:sp>
        <p:nvSpPr>
          <p:cNvPr id="11" name="Rectangle 10"/>
          <p:cNvSpPr/>
          <p:nvPr/>
        </p:nvSpPr>
        <p:spPr>
          <a:xfrm>
            <a:off x="5456565" y="823329"/>
            <a:ext cx="903243" cy="44376"/>
          </a:xfrm>
          <a:prstGeom prst="rect">
            <a:avLst/>
          </a:prstGeom>
          <a:solidFill>
            <a:srgbClr val="0072A4"/>
          </a:solidFill>
          <a:ln>
            <a:noFill/>
          </a:ln>
          <a:effectLst/>
        </p:spPr>
        <p:style>
          <a:lnRef idx="1">
            <a:schemeClr val="accent1"/>
          </a:lnRef>
          <a:fillRef idx="3">
            <a:schemeClr val="accent1"/>
          </a:fillRef>
          <a:effectRef idx="2">
            <a:schemeClr val="accent1"/>
          </a:effectRef>
          <a:fontRef idx="minor">
            <a:schemeClr val="lt1"/>
          </a:fontRef>
        </p:style>
        <p:txBody>
          <a:bodyPr lIns="45669" tIns="22836" rIns="45669" bIns="22836" rtlCol="0" anchor="ctr"/>
          <a:lstStyle/>
          <a:p>
            <a:pPr algn="ctr" defTabSz="914194" eaLnBrk="1" fontAlgn="auto" hangingPunct="1">
              <a:spcBef>
                <a:spcPts val="0"/>
              </a:spcBef>
              <a:spcAft>
                <a:spcPts val="0"/>
              </a:spcAft>
            </a:pPr>
            <a:endParaRPr lang="en-GB" sz="3200" dirty="0">
              <a:solidFill>
                <a:srgbClr val="9BBB5C"/>
              </a:solidFill>
              <a:latin typeface="Calibri" charset="0"/>
              <a:ea typeface="Calibri" charset="0"/>
              <a:cs typeface="Calibri" charset="0"/>
            </a:endParaRPr>
          </a:p>
        </p:txBody>
      </p:sp>
      <p:sp>
        <p:nvSpPr>
          <p:cNvPr id="13" name="Title 5"/>
          <p:cNvSpPr txBox="1">
            <a:spLocks/>
          </p:cNvSpPr>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rtlCol="0" anchor="ctr" anchorCtr="0" compatLnSpc="1">
            <a:prstTxWarp prst="textNoShape">
              <a:avLst/>
            </a:prstTxWarp>
            <a:spAutoFit/>
          </a:bodyPr>
          <a:lst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kern="0" dirty="0" smtClean="0"/>
              <a:t>QUALITY AND DATA EVOLUTION</a:t>
            </a:r>
            <a:endParaRPr lang="en-US" kern="0" dirty="0"/>
          </a:p>
        </p:txBody>
      </p:sp>
      <p:grpSp>
        <p:nvGrpSpPr>
          <p:cNvPr id="9" name="Group 8"/>
          <p:cNvGrpSpPr/>
          <p:nvPr/>
        </p:nvGrpSpPr>
        <p:grpSpPr>
          <a:xfrm>
            <a:off x="2785187" y="4166117"/>
            <a:ext cx="9188897" cy="2247641"/>
            <a:chOff x="2724538" y="4166117"/>
            <a:chExt cx="9188897" cy="2247641"/>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671" t="4091" r="1751" b="78"/>
            <a:stretch/>
          </p:blipFill>
          <p:spPr>
            <a:xfrm>
              <a:off x="2839809" y="4306672"/>
              <a:ext cx="9073626" cy="2107086"/>
            </a:xfrm>
            <a:prstGeom prst="rect">
              <a:avLst/>
            </a:prstGeom>
          </p:spPr>
        </p:pic>
        <p:sp>
          <p:nvSpPr>
            <p:cNvPr id="8" name="Rectangle 7"/>
            <p:cNvSpPr/>
            <p:nvPr/>
          </p:nvSpPr>
          <p:spPr>
            <a:xfrm>
              <a:off x="2724538" y="4166117"/>
              <a:ext cx="167951" cy="168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4821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21924" y="3828104"/>
            <a:ext cx="9386113" cy="400110"/>
          </a:xfrm>
          <a:prstGeom prst="rect">
            <a:avLst/>
          </a:prstGeom>
          <a:noFill/>
        </p:spPr>
        <p:txBody>
          <a:bodyPr wrap="square">
            <a:spAutoFit/>
          </a:bodyPr>
          <a:lstStyle/>
          <a:p>
            <a:pPr marL="241294" indent="-241294" eaLnBrk="1" hangingPunct="1">
              <a:spcBef>
                <a:spcPts val="800"/>
              </a:spcBef>
              <a:buClr>
                <a:srgbClr val="000000"/>
              </a:buClr>
              <a:buFont typeface="Arial" charset="0"/>
              <a:buChar char="•"/>
            </a:pPr>
            <a:endParaRPr lang="en-GB" sz="2000" dirty="0">
              <a:solidFill>
                <a:srgbClr val="000000"/>
              </a:solidFill>
              <a:latin typeface="Calibri"/>
              <a:ea typeface=""/>
              <a:cs typeface="Calibri"/>
            </a:endParaRPr>
          </a:p>
        </p:txBody>
      </p:sp>
      <p:sp>
        <p:nvSpPr>
          <p:cNvPr id="11" name="Rectangle 10"/>
          <p:cNvSpPr/>
          <p:nvPr/>
        </p:nvSpPr>
        <p:spPr>
          <a:xfrm>
            <a:off x="0" y="915781"/>
            <a:ext cx="4533900" cy="5468164"/>
          </a:xfrm>
          <a:prstGeom prst="rect">
            <a:avLst/>
          </a:prstGeom>
          <a:noFill/>
        </p:spPr>
        <p:txBody>
          <a:bodyPr wrap="square">
            <a:spAutoFit/>
          </a:bodyPr>
          <a:lstStyle/>
          <a:p>
            <a:pPr marL="228594" indent="-228594" algn="just" eaLnBrk="1" hangingPunct="1">
              <a:spcBef>
                <a:spcPts val="1200"/>
              </a:spcBef>
              <a:buFont typeface="Arial" charset="0"/>
              <a:buChar char="•"/>
            </a:pPr>
            <a:r>
              <a:rPr lang="en-GB" sz="1700" b="1" dirty="0">
                <a:latin typeface="+mn-lt"/>
                <a:ea typeface="Calibri" charset="0"/>
                <a:cs typeface="Calibri" charset="0"/>
              </a:rPr>
              <a:t>ECMWF, DWD and </a:t>
            </a:r>
            <a:r>
              <a:rPr lang="en-GB" sz="1700" b="1" dirty="0" err="1">
                <a:latin typeface="+mn-lt"/>
                <a:ea typeface="Calibri" charset="0"/>
                <a:cs typeface="Calibri" charset="0"/>
              </a:rPr>
              <a:t>Météo</a:t>
            </a:r>
            <a:r>
              <a:rPr lang="en-GB" sz="1700" b="1" dirty="0">
                <a:latin typeface="+mn-lt"/>
                <a:ea typeface="Calibri" charset="0"/>
                <a:cs typeface="Calibri" charset="0"/>
              </a:rPr>
              <a:t>-France </a:t>
            </a:r>
            <a:r>
              <a:rPr lang="en-GB" sz="1700" b="1" dirty="0" smtClean="0">
                <a:latin typeface="+mn-lt"/>
                <a:ea typeface="Calibri" charset="0"/>
                <a:cs typeface="Calibri" charset="0"/>
              </a:rPr>
              <a:t>assimilating </a:t>
            </a:r>
            <a:r>
              <a:rPr lang="en-GB" sz="1700" b="1" dirty="0">
                <a:latin typeface="+mn-lt"/>
                <a:ea typeface="Calibri" charset="0"/>
                <a:cs typeface="Calibri" charset="0"/>
              </a:rPr>
              <a:t>Aeolus </a:t>
            </a:r>
            <a:r>
              <a:rPr lang="en-GB" sz="1700" b="1" dirty="0" smtClean="0">
                <a:latin typeface="+mn-lt"/>
                <a:ea typeface="Calibri" charset="0"/>
                <a:cs typeface="Calibri" charset="0"/>
              </a:rPr>
              <a:t>data. </a:t>
            </a:r>
            <a:r>
              <a:rPr lang="en-GB" sz="1700" b="1" dirty="0">
                <a:latin typeface="+mn-lt"/>
                <a:ea typeface="Calibri" charset="0"/>
                <a:cs typeface="Calibri" charset="0"/>
              </a:rPr>
              <a:t>UK </a:t>
            </a:r>
            <a:r>
              <a:rPr lang="en-GB" sz="1700" b="1" dirty="0" err="1">
                <a:latin typeface="+mn-lt"/>
                <a:ea typeface="Calibri" charset="0"/>
                <a:cs typeface="Calibri" charset="0"/>
              </a:rPr>
              <a:t>MetOffice</a:t>
            </a:r>
            <a:r>
              <a:rPr lang="en-GB" sz="1700" b="1" dirty="0">
                <a:latin typeface="+mn-lt"/>
                <a:ea typeface="Calibri" charset="0"/>
                <a:cs typeface="Calibri" charset="0"/>
              </a:rPr>
              <a:t> </a:t>
            </a:r>
            <a:r>
              <a:rPr lang="en-GB" sz="1700" b="1" dirty="0" smtClean="0">
                <a:latin typeface="+mn-lt"/>
                <a:ea typeface="Calibri" charset="0"/>
                <a:cs typeface="Calibri" charset="0"/>
              </a:rPr>
              <a:t>by </a:t>
            </a:r>
            <a:r>
              <a:rPr lang="en-GB" sz="1700" b="1" dirty="0">
                <a:latin typeface="+mn-lt"/>
                <a:ea typeface="Calibri" charset="0"/>
                <a:cs typeface="Calibri" charset="0"/>
              </a:rPr>
              <a:t>end of </a:t>
            </a:r>
            <a:r>
              <a:rPr lang="en-GB" sz="1700" b="1" dirty="0" smtClean="0">
                <a:latin typeface="+mn-lt"/>
                <a:ea typeface="Calibri" charset="0"/>
                <a:cs typeface="Calibri" charset="0"/>
              </a:rPr>
              <a:t>2020. NCMRW </a:t>
            </a:r>
            <a:r>
              <a:rPr lang="en-GB" sz="1700" b="1" dirty="0">
                <a:latin typeface="+mn-lt"/>
                <a:ea typeface="Calibri" charset="0"/>
                <a:cs typeface="Calibri" charset="0"/>
              </a:rPr>
              <a:t>by </a:t>
            </a:r>
            <a:r>
              <a:rPr lang="en-GB" sz="1700" b="1" dirty="0" smtClean="0">
                <a:latin typeface="+mn-lt"/>
                <a:ea typeface="Calibri" charset="0"/>
                <a:cs typeface="Calibri" charset="0"/>
              </a:rPr>
              <a:t>Feb. 2021</a:t>
            </a:r>
            <a:endParaRPr lang="en-GB" sz="1700" b="1" dirty="0">
              <a:latin typeface="+mn-lt"/>
              <a:ea typeface="Calibri" charset="0"/>
              <a:cs typeface="Calibri" charset="0"/>
            </a:endParaRPr>
          </a:p>
          <a:p>
            <a:pPr marL="228594" indent="-228594" algn="just" eaLnBrk="1" hangingPunct="1">
              <a:spcBef>
                <a:spcPts val="1200"/>
              </a:spcBef>
              <a:buFont typeface="Arial" charset="0"/>
              <a:buChar char="•"/>
            </a:pPr>
            <a:r>
              <a:rPr lang="en-GB" sz="1700" b="1" dirty="0">
                <a:latin typeface="+mn-lt"/>
                <a:ea typeface="Calibri" charset="0"/>
                <a:cs typeface="Calibri" charset="0"/>
              </a:rPr>
              <a:t>Impact of Aeolus </a:t>
            </a:r>
            <a:r>
              <a:rPr lang="en-GB" sz="1700" b="1" dirty="0" smtClean="0">
                <a:latin typeface="+mn-lt"/>
                <a:ea typeface="Calibri" charset="0"/>
                <a:cs typeface="Calibri" charset="0"/>
              </a:rPr>
              <a:t>on </a:t>
            </a:r>
            <a:r>
              <a:rPr lang="en-GB" sz="1700" b="1" dirty="0">
                <a:latin typeface="+mn-lt"/>
                <a:ea typeface="Calibri" charset="0"/>
                <a:cs typeface="Calibri" charset="0"/>
              </a:rPr>
              <a:t>NWP </a:t>
            </a:r>
            <a:r>
              <a:rPr lang="en-GB" sz="1700" b="1" dirty="0" smtClean="0">
                <a:latin typeface="+mn-lt"/>
                <a:ea typeface="Calibri" charset="0"/>
                <a:cs typeface="Calibri" charset="0"/>
              </a:rPr>
              <a:t>and on other </a:t>
            </a:r>
            <a:r>
              <a:rPr lang="en-GB" sz="1700" b="1" dirty="0" smtClean="0">
                <a:latin typeface="+mn-lt"/>
                <a:ea typeface="Calibri" charset="0"/>
                <a:cs typeface="Calibri" charset="0"/>
              </a:rPr>
              <a:t>scientific exploitation </a:t>
            </a:r>
            <a:r>
              <a:rPr lang="en-GB" sz="1700" b="1" dirty="0" smtClean="0">
                <a:latin typeface="+mn-lt"/>
                <a:ea typeface="Calibri" charset="0"/>
                <a:cs typeface="Calibri" charset="0"/>
              </a:rPr>
              <a:t>(i.e. aerosol, gravity waves, hurricane tracking, </a:t>
            </a:r>
            <a:r>
              <a:rPr lang="en-GB" sz="1700" b="1" dirty="0" smtClean="0">
                <a:latin typeface="+mn-lt"/>
                <a:ea typeface="Calibri" charset="0"/>
                <a:cs typeface="Calibri" charset="0"/>
              </a:rPr>
              <a:t>atmosphere </a:t>
            </a:r>
            <a:r>
              <a:rPr lang="en-GB" sz="1700" b="1" dirty="0" smtClean="0">
                <a:latin typeface="+mn-lt"/>
                <a:ea typeface="Calibri" charset="0"/>
                <a:cs typeface="Calibri" charset="0"/>
              </a:rPr>
              <a:t>dynamics) confirmed at the recent Aeolus Cal/</a:t>
            </a:r>
            <a:r>
              <a:rPr lang="en-GB" sz="1700" b="1" dirty="0" err="1" smtClean="0">
                <a:latin typeface="+mn-lt"/>
                <a:ea typeface="Calibri" charset="0"/>
                <a:cs typeface="Calibri" charset="0"/>
              </a:rPr>
              <a:t>val</a:t>
            </a:r>
            <a:r>
              <a:rPr lang="en-GB" sz="1700" b="1" dirty="0" smtClean="0">
                <a:latin typeface="+mn-lt"/>
                <a:ea typeface="Calibri" charset="0"/>
                <a:cs typeface="Calibri" charset="0"/>
              </a:rPr>
              <a:t> </a:t>
            </a:r>
            <a:r>
              <a:rPr lang="en-GB" sz="1700" b="1" dirty="0" smtClean="0">
                <a:latin typeface="+mn-lt"/>
                <a:ea typeface="Calibri" charset="0"/>
                <a:cs typeface="Calibri" charset="0"/>
              </a:rPr>
              <a:t>&amp; Science </a:t>
            </a:r>
            <a:r>
              <a:rPr lang="en-GB" sz="1700" b="1" dirty="0" smtClean="0">
                <a:latin typeface="+mn-lt"/>
                <a:ea typeface="Calibri" charset="0"/>
                <a:cs typeface="Calibri" charset="0"/>
              </a:rPr>
              <a:t>Workshop</a:t>
            </a:r>
          </a:p>
          <a:p>
            <a:pPr marL="228594" indent="-228594" algn="just" eaLnBrk="1" hangingPunct="1">
              <a:spcBef>
                <a:spcPts val="1200"/>
              </a:spcBef>
              <a:buFont typeface="Arial" charset="0"/>
              <a:buChar char="•"/>
            </a:pPr>
            <a:r>
              <a:rPr lang="en-US" sz="1700" b="1" dirty="0">
                <a:latin typeface="+mn-lt"/>
                <a:ea typeface="Calibri" charset="0"/>
                <a:cs typeface="Calibri" charset="0"/>
              </a:rPr>
              <a:t>Aeolus+ Innovation studies under negotiation</a:t>
            </a:r>
          </a:p>
          <a:p>
            <a:pPr marL="228594" indent="-228594" algn="just" eaLnBrk="1" hangingPunct="1">
              <a:spcBef>
                <a:spcPts val="1200"/>
              </a:spcBef>
              <a:buFont typeface="Arial" charset="0"/>
              <a:buChar char="•"/>
            </a:pPr>
            <a:r>
              <a:rPr lang="en-US" sz="1700" b="1" dirty="0">
                <a:latin typeface="+mn-lt"/>
                <a:ea typeface="Calibri" charset="0"/>
                <a:cs typeface="Calibri" charset="0"/>
              </a:rPr>
              <a:t>Aeolus scientific study (i.e. prediction on extreme weather events </a:t>
            </a:r>
            <a:r>
              <a:rPr lang="en-US" sz="1700" b="1" u="sng" dirty="0">
                <a:latin typeface="+mn-lt"/>
                <a:ea typeface="Calibri" charset="0"/>
                <a:cs typeface="Calibri" charset="0"/>
              </a:rPr>
              <a:t>and</a:t>
            </a:r>
            <a:r>
              <a:rPr lang="en-US" sz="1700" b="1" dirty="0">
                <a:latin typeface="+mn-lt"/>
                <a:ea typeface="Calibri" charset="0"/>
                <a:cs typeface="Calibri" charset="0"/>
              </a:rPr>
              <a:t> regional model) under preparation</a:t>
            </a:r>
          </a:p>
          <a:p>
            <a:pPr marL="228594" indent="-228594" algn="just" eaLnBrk="1" hangingPunct="1">
              <a:spcBef>
                <a:spcPts val="800"/>
              </a:spcBef>
              <a:buFont typeface="Arial" charset="0"/>
              <a:buChar char="•"/>
            </a:pPr>
            <a:r>
              <a:rPr lang="en-GB" sz="1700" b="1" dirty="0">
                <a:solidFill>
                  <a:schemeClr val="bg1"/>
                </a:solidFill>
                <a:latin typeface="+mn-lt"/>
                <a:ea typeface="Calibri" charset="0"/>
                <a:cs typeface="Calibri" charset="0"/>
              </a:rPr>
              <a:t>Aeolus optical products L2A are becoming more mature and ready to be released in spring 2021</a:t>
            </a:r>
          </a:p>
          <a:p>
            <a:pPr marL="228594" indent="-228594" algn="just" eaLnBrk="1" hangingPunct="1">
              <a:spcBef>
                <a:spcPts val="800"/>
              </a:spcBef>
              <a:buFont typeface="Arial" charset="0"/>
              <a:buChar char="•"/>
            </a:pPr>
            <a:endParaRPr lang="en-GB" sz="1700" b="1" dirty="0">
              <a:latin typeface="+mn-lt"/>
              <a:ea typeface="Calibri" charset="0"/>
              <a:cs typeface="Calibri" charset="0"/>
            </a:endParaRPr>
          </a:p>
        </p:txBody>
      </p:sp>
      <p:pic>
        <p:nvPicPr>
          <p:cNvPr id="6" name="Picture 5"/>
          <p:cNvPicPr>
            <a:picLocks noChangeAspect="1"/>
          </p:cNvPicPr>
          <p:nvPr/>
        </p:nvPicPr>
        <p:blipFill>
          <a:blip r:embed="rId3"/>
          <a:stretch>
            <a:fillRect/>
          </a:stretch>
        </p:blipFill>
        <p:spPr>
          <a:xfrm>
            <a:off x="7435092" y="3828104"/>
            <a:ext cx="924908" cy="225299"/>
          </a:xfrm>
          <a:prstGeom prst="rect">
            <a:avLst/>
          </a:prstGeom>
        </p:spPr>
      </p:pic>
      <p:sp>
        <p:nvSpPr>
          <p:cNvPr id="12" name="Title 5"/>
          <p:cNvSpPr>
            <a:spLocks noGrp="1"/>
          </p:cNvSpPr>
          <p:nvPr>
            <p:ph type="title"/>
          </p:nvPr>
        </p:nvSpPr>
        <p:spPr>
          <a:xfrm>
            <a:off x="218261" y="157324"/>
            <a:ext cx="10113228" cy="553998"/>
          </a:xfrm>
        </p:spPr>
        <p:txBody>
          <a:bodyPr/>
          <a:lstStyle/>
          <a:p>
            <a:r>
              <a:rPr lang="en-US" smtClean="0">
                <a:solidFill>
                  <a:srgbClr val="40788F"/>
                </a:solidFill>
              </a:rPr>
              <a:t>SCIENCE</a:t>
            </a:r>
            <a:endParaRPr lang="en-US" dirty="0">
              <a:solidFill>
                <a:srgbClr val="40788F"/>
              </a:solidFill>
            </a:endParaRPr>
          </a:p>
        </p:txBody>
      </p:sp>
      <p:sp>
        <p:nvSpPr>
          <p:cNvPr id="8" name="TextBox 7">
            <a:extLst>
              <a:ext uri="{FF2B5EF4-FFF2-40B4-BE49-F238E27FC236}">
                <a16:creationId xmlns="" xmlns:a16="http://schemas.microsoft.com/office/drawing/2014/main" id="{B935BBF4-0E15-FC41-9653-250161560E38}"/>
              </a:ext>
            </a:extLst>
          </p:cNvPr>
          <p:cNvSpPr txBox="1"/>
          <p:nvPr/>
        </p:nvSpPr>
        <p:spPr>
          <a:xfrm>
            <a:off x="1997050" y="5777534"/>
            <a:ext cx="5438040" cy="646331"/>
          </a:xfrm>
          <a:prstGeom prst="rect">
            <a:avLst/>
          </a:prstGeom>
          <a:noFill/>
        </p:spPr>
        <p:txBody>
          <a:bodyPr wrap="square" rtlCol="0">
            <a:spAutoFit/>
          </a:bodyPr>
          <a:lstStyle/>
          <a:p>
            <a:pPr algn="r"/>
            <a:r>
              <a:rPr lang="en-GB" sz="1200" i="1" dirty="0" smtClean="0">
                <a:solidFill>
                  <a:schemeClr val="bg1"/>
                </a:solidFill>
                <a:latin typeface="Calibri" panose="020F0502020204030204"/>
              </a:rPr>
              <a:t>Standard </a:t>
            </a:r>
            <a:r>
              <a:rPr lang="en-GB" sz="1200" i="1" dirty="0">
                <a:solidFill>
                  <a:schemeClr val="bg1"/>
                </a:solidFill>
                <a:latin typeface="Calibri" panose="020F0502020204030204"/>
              </a:rPr>
              <a:t>deviation of change in zonal wind analysis (m/s) at </a:t>
            </a:r>
            <a:r>
              <a:rPr lang="en-GB" sz="1200" i="1" dirty="0" smtClean="0">
                <a:solidFill>
                  <a:schemeClr val="bg1"/>
                </a:solidFill>
                <a:latin typeface="Calibri" panose="020F0502020204030204"/>
              </a:rPr>
              <a:t>~</a:t>
            </a:r>
            <a:r>
              <a:rPr lang="en-GB" sz="1200" i="1" dirty="0">
                <a:solidFill>
                  <a:schemeClr val="bg1"/>
                </a:solidFill>
                <a:latin typeface="Calibri" panose="020F0502020204030204"/>
              </a:rPr>
              <a:t>10 </a:t>
            </a:r>
            <a:r>
              <a:rPr lang="en-GB" sz="1200" i="1" dirty="0" smtClean="0">
                <a:solidFill>
                  <a:schemeClr val="bg1"/>
                </a:solidFill>
                <a:latin typeface="Calibri" panose="020F0502020204030204"/>
              </a:rPr>
              <a:t>km </a:t>
            </a:r>
            <a:r>
              <a:rPr lang="en-GB" sz="1200" i="1" dirty="0">
                <a:solidFill>
                  <a:schemeClr val="bg1"/>
                </a:solidFill>
                <a:latin typeface="Calibri" panose="020F0502020204030204"/>
              </a:rPr>
              <a:t/>
            </a:r>
            <a:br>
              <a:rPr lang="en-GB" sz="1200" i="1" dirty="0">
                <a:solidFill>
                  <a:schemeClr val="bg1"/>
                </a:solidFill>
                <a:latin typeface="Calibri" panose="020F0502020204030204"/>
              </a:rPr>
            </a:br>
            <a:r>
              <a:rPr lang="en-GB" sz="1200" i="1" dirty="0">
                <a:solidFill>
                  <a:schemeClr val="bg1"/>
                </a:solidFill>
                <a:latin typeface="Calibri" panose="020F0502020204030204"/>
              </a:rPr>
              <a:t>in the ECMWF model when assimilating Aeolus </a:t>
            </a:r>
            <a:r>
              <a:rPr lang="en-GB" sz="1200" i="1" dirty="0" smtClean="0">
                <a:solidFill>
                  <a:schemeClr val="bg1"/>
                </a:solidFill>
                <a:latin typeface="Calibri" panose="020F0502020204030204"/>
              </a:rPr>
              <a:t>Rayleigh </a:t>
            </a:r>
            <a:r>
              <a:rPr lang="mr-IN" sz="1200" i="1" dirty="0" smtClean="0">
                <a:solidFill>
                  <a:schemeClr val="bg1"/>
                </a:solidFill>
                <a:latin typeface="Calibri" panose="020F0502020204030204"/>
              </a:rPr>
              <a:t>–</a:t>
            </a:r>
            <a:r>
              <a:rPr lang="en-GB" sz="1200" i="1" dirty="0" smtClean="0">
                <a:solidFill>
                  <a:schemeClr val="bg1"/>
                </a:solidFill>
                <a:latin typeface="Calibri" panose="020F0502020204030204"/>
              </a:rPr>
              <a:t> clear + Mie-cloudy </a:t>
            </a:r>
            <a:r>
              <a:rPr lang="en-GB" sz="1200" i="1" dirty="0">
                <a:solidFill>
                  <a:schemeClr val="bg1"/>
                </a:solidFill>
                <a:latin typeface="Calibri" panose="020F0502020204030204"/>
              </a:rPr>
              <a:t>winds from </a:t>
            </a:r>
            <a:r>
              <a:rPr lang="en-GB" sz="1200" i="1" dirty="0" smtClean="0">
                <a:solidFill>
                  <a:schemeClr val="bg1"/>
                </a:solidFill>
                <a:latin typeface="Calibri" panose="020F0502020204030204"/>
              </a:rPr>
              <a:t>4 April to 19 August </a:t>
            </a:r>
            <a:r>
              <a:rPr lang="en-GB" sz="1200" i="1" dirty="0">
                <a:solidFill>
                  <a:schemeClr val="bg1"/>
                </a:solidFill>
                <a:latin typeface="Calibri" panose="020F0502020204030204"/>
              </a:rPr>
              <a:t>2020, courtesy M. Rennie ECMWF </a:t>
            </a:r>
          </a:p>
        </p:txBody>
      </p:sp>
      <p:pic>
        <p:nvPicPr>
          <p:cNvPr id="9" name="Picture 8"/>
          <p:cNvPicPr/>
          <p:nvPr/>
        </p:nvPicPr>
        <p:blipFill rotWithShape="1">
          <a:blip r:embed="rId4">
            <a:extLst>
              <a:ext uri="{28A0092B-C50C-407E-A947-70E740481C1C}">
                <a14:useLocalDpi xmlns:a14="http://schemas.microsoft.com/office/drawing/2010/main" val="0"/>
              </a:ext>
            </a:extLst>
          </a:blip>
          <a:srcRect l="7091" t="-386" r="7300" b="386"/>
          <a:stretch/>
        </p:blipFill>
        <p:spPr bwMode="auto">
          <a:xfrm>
            <a:off x="7435091" y="3752291"/>
            <a:ext cx="4357011" cy="2655419"/>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1830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0"/>
          <p:cNvSpPr txBox="1">
            <a:spLocks/>
          </p:cNvSpPr>
          <p:nvPr/>
        </p:nvSpPr>
        <p:spPr>
          <a:xfrm>
            <a:off x="118086" y="2796923"/>
            <a:ext cx="5895676" cy="3611219"/>
          </a:xfrm>
          <a:prstGeom prst="rect">
            <a:avLst/>
          </a:prstGeom>
        </p:spPr>
        <p:txBody>
          <a:bodyPr vert="horz" wrap="square" lIns="121892" tIns="60947" rIns="121892" bIns="60947"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228594" indent="-228594" algn="l">
              <a:spcBef>
                <a:spcPts val="0"/>
              </a:spcBef>
              <a:buFont typeface="Arial" charset="0"/>
              <a:buChar char="•"/>
            </a:pPr>
            <a:r>
              <a:rPr lang="en-GB" sz="2000" b="1" dirty="0" err="1">
                <a:solidFill>
                  <a:schemeClr val="bg1"/>
                </a:solidFill>
                <a:latin typeface="Lato"/>
                <a:cs typeface="Lato Light"/>
              </a:rPr>
              <a:t>WindVal</a:t>
            </a:r>
            <a:r>
              <a:rPr lang="en-GB" sz="2000" b="1" dirty="0">
                <a:solidFill>
                  <a:schemeClr val="bg1"/>
                </a:solidFill>
                <a:latin typeface="Lato"/>
                <a:cs typeface="Lato Light"/>
              </a:rPr>
              <a:t> III </a:t>
            </a:r>
            <a:r>
              <a:rPr lang="en-GB" sz="2000" dirty="0">
                <a:solidFill>
                  <a:schemeClr val="bg1"/>
                </a:solidFill>
                <a:latin typeface="Lato"/>
                <a:cs typeface="Lato Light"/>
              </a:rPr>
              <a:t>(Central Europe, Nov 2018) </a:t>
            </a:r>
            <a:r>
              <a:rPr lang="en-GB" sz="2000" dirty="0">
                <a:solidFill>
                  <a:schemeClr val="bg1"/>
                </a:solidFill>
              </a:rPr>
              <a:t>Successfully completed</a:t>
            </a:r>
          </a:p>
          <a:p>
            <a:pPr marL="228594" indent="-228594" algn="l">
              <a:spcBef>
                <a:spcPts val="800"/>
              </a:spcBef>
              <a:buFont typeface="Arial" charset="0"/>
              <a:buChar char="•"/>
            </a:pPr>
            <a:r>
              <a:rPr lang="en-GB" sz="2000" b="1" dirty="0">
                <a:solidFill>
                  <a:schemeClr val="bg1"/>
                </a:solidFill>
                <a:latin typeface="Lato"/>
                <a:cs typeface="Lato Light"/>
              </a:rPr>
              <a:t>AVATARE</a:t>
            </a:r>
            <a:r>
              <a:rPr lang="en-GB" sz="2000" dirty="0">
                <a:solidFill>
                  <a:schemeClr val="bg1"/>
                </a:solidFill>
                <a:latin typeface="Lato"/>
                <a:cs typeface="Lato Light"/>
              </a:rPr>
              <a:t> (Central Europe, May 2019) </a:t>
            </a:r>
            <a:r>
              <a:rPr lang="en-GB" sz="2000" dirty="0">
                <a:solidFill>
                  <a:schemeClr val="bg1"/>
                </a:solidFill>
              </a:rPr>
              <a:t>Successfully completed</a:t>
            </a:r>
          </a:p>
          <a:p>
            <a:pPr marL="228594" indent="-228594" algn="l">
              <a:spcBef>
                <a:spcPts val="800"/>
              </a:spcBef>
              <a:buFont typeface="Arial" charset="0"/>
              <a:buChar char="•"/>
            </a:pPr>
            <a:r>
              <a:rPr lang="en-GB" sz="2000" b="1" dirty="0">
                <a:solidFill>
                  <a:schemeClr val="bg1"/>
                </a:solidFill>
                <a:latin typeface="Lato"/>
                <a:cs typeface="Lato Light"/>
              </a:rPr>
              <a:t>AVATARI </a:t>
            </a:r>
            <a:r>
              <a:rPr lang="en-GB" sz="2000" dirty="0">
                <a:solidFill>
                  <a:schemeClr val="bg1"/>
                </a:solidFill>
                <a:latin typeface="Lato"/>
                <a:cs typeface="Lato Light"/>
              </a:rPr>
              <a:t>(Iceland Arctic, September 2019) </a:t>
            </a:r>
            <a:r>
              <a:rPr lang="en-GB" sz="2000" dirty="0">
                <a:solidFill>
                  <a:schemeClr val="bg1"/>
                </a:solidFill>
                <a:latin typeface="Lato"/>
              </a:rPr>
              <a:t>Successfully completed</a:t>
            </a:r>
          </a:p>
          <a:p>
            <a:pPr marL="228594" indent="-228594" algn="l">
              <a:spcBef>
                <a:spcPts val="800"/>
              </a:spcBef>
              <a:buFont typeface="Arial" charset="0"/>
              <a:buChar char="•"/>
            </a:pPr>
            <a:r>
              <a:rPr lang="en-GB" sz="2000" b="1" dirty="0">
                <a:solidFill>
                  <a:schemeClr val="bg1"/>
                </a:solidFill>
                <a:latin typeface="Lato"/>
              </a:rPr>
              <a:t>STRATEOLE2</a:t>
            </a:r>
            <a:r>
              <a:rPr lang="en-GB" sz="2000" dirty="0">
                <a:solidFill>
                  <a:schemeClr val="bg1"/>
                </a:solidFill>
                <a:latin typeface="Lato"/>
              </a:rPr>
              <a:t> (Seychelles, Nov. 2019 - Feb. 2020) Successfully completed</a:t>
            </a:r>
          </a:p>
          <a:p>
            <a:pPr marL="228594" indent="-228594" algn="l">
              <a:spcBef>
                <a:spcPts val="800"/>
              </a:spcBef>
              <a:buFont typeface="Arial" charset="0"/>
              <a:buChar char="•"/>
            </a:pPr>
            <a:r>
              <a:rPr lang="en-GB" sz="2000" b="1" dirty="0">
                <a:solidFill>
                  <a:schemeClr val="bg1"/>
                </a:solidFill>
                <a:latin typeface="Lato"/>
              </a:rPr>
              <a:t>TROPICAL</a:t>
            </a:r>
            <a:r>
              <a:rPr lang="en-GB" sz="2000" dirty="0">
                <a:solidFill>
                  <a:schemeClr val="bg1"/>
                </a:solidFill>
                <a:latin typeface="Lato"/>
                <a:cs typeface="Lato Light"/>
              </a:rPr>
              <a:t> (Cape Verde/Tropics, Summer 2020) Re-planned </a:t>
            </a:r>
            <a:r>
              <a:rPr lang="en-GB" sz="2000" dirty="0" smtClean="0">
                <a:solidFill>
                  <a:schemeClr val="bg1"/>
                </a:solidFill>
                <a:latin typeface="Lato"/>
                <a:cs typeface="Lato Light"/>
              </a:rPr>
              <a:t>to Summer </a:t>
            </a:r>
            <a:r>
              <a:rPr lang="en-GB" sz="2000" dirty="0">
                <a:solidFill>
                  <a:schemeClr val="bg1"/>
                </a:solidFill>
                <a:latin typeface="Lato"/>
                <a:cs typeface="Lato Light"/>
              </a:rPr>
              <a:t>2021 due to Covid-19</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60" y="992538"/>
            <a:ext cx="11757839" cy="1789269"/>
          </a:xfrm>
          <a:prstGeom prst="rect">
            <a:avLst/>
          </a:prstGeom>
          <a:effectLst/>
        </p:spPr>
      </p:pic>
      <p:sp>
        <p:nvSpPr>
          <p:cNvPr id="31" name="Title 1"/>
          <p:cNvSpPr txBox="1">
            <a:spLocks/>
          </p:cNvSpPr>
          <p:nvPr/>
        </p:nvSpPr>
        <p:spPr>
          <a:xfrm>
            <a:off x="6445" y="-621498"/>
            <a:ext cx="12290628" cy="600937"/>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defTabSz="914194" fontAlgn="auto">
              <a:spcBef>
                <a:spcPts val="0"/>
              </a:spcBef>
              <a:spcAft>
                <a:spcPts val="0"/>
              </a:spcAft>
            </a:pPr>
            <a:r>
              <a:rPr lang="en-US" sz="3467" b="1" dirty="0">
                <a:solidFill>
                  <a:prstClr val="white"/>
                </a:solidFill>
                <a:latin typeface="Calibri" charset="0"/>
                <a:ea typeface="Calibri" charset="0"/>
                <a:cs typeface="Calibri" charset="0"/>
              </a:rPr>
              <a:t>Aeolus Airborne Campaigns (2018-2021)</a:t>
            </a:r>
          </a:p>
        </p:txBody>
      </p:sp>
      <p:pic>
        <p:nvPicPr>
          <p:cNvPr id="35" name="Picture 3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97" t="-809" r="-149"/>
          <a:stretch/>
        </p:blipFill>
        <p:spPr bwMode="auto">
          <a:xfrm>
            <a:off x="5898023" y="2901825"/>
            <a:ext cx="3811259" cy="2170409"/>
          </a:xfrm>
          <a:prstGeom prst="rect">
            <a:avLst/>
          </a:prstGeom>
          <a:noFill/>
          <a:ln>
            <a:noFill/>
          </a:ln>
          <a:effectLst>
            <a:outerShdw blurRad="50800" dist="38100" dir="2700000" algn="tl" rotWithShape="0">
              <a:schemeClr val="bg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7"/>
          <p:cNvPicPr/>
          <p:nvPr/>
        </p:nvPicPr>
        <p:blipFill>
          <a:blip r:embed="rId5" cstate="print">
            <a:extLst>
              <a:ext uri="{28A0092B-C50C-407E-A947-70E740481C1C}">
                <a14:useLocalDpi xmlns:a14="http://schemas.microsoft.com/office/drawing/2010/main" val="0"/>
              </a:ext>
            </a:extLst>
          </a:blip>
          <a:stretch>
            <a:fillRect/>
          </a:stretch>
        </p:blipFill>
        <p:spPr>
          <a:xfrm>
            <a:off x="8200482" y="3904188"/>
            <a:ext cx="3775618" cy="2268727"/>
          </a:xfrm>
          <a:prstGeom prst="rect">
            <a:avLst/>
          </a:prstGeom>
          <a:effectLst>
            <a:outerShdw blurRad="50800" dist="38100" dir="2700000" algn="tl" rotWithShape="0">
              <a:prstClr val="black">
                <a:alpha val="40000"/>
              </a:prstClr>
            </a:outerShdw>
          </a:effectLst>
        </p:spPr>
      </p:pic>
      <p:grpSp>
        <p:nvGrpSpPr>
          <p:cNvPr id="39" name="Group 38"/>
          <p:cNvGrpSpPr/>
          <p:nvPr/>
        </p:nvGrpSpPr>
        <p:grpSpPr>
          <a:xfrm>
            <a:off x="9528286" y="2683536"/>
            <a:ext cx="1490873" cy="2150729"/>
            <a:chOff x="7495071" y="373910"/>
            <a:chExt cx="1486892" cy="2820467"/>
          </a:xfrm>
        </p:grpSpPr>
        <p:sp>
          <p:nvSpPr>
            <p:cNvPr id="40" name="AutoShape 11"/>
            <p:cNvSpPr>
              <a:spLocks noChangeArrowheads="1"/>
            </p:cNvSpPr>
            <p:nvPr/>
          </p:nvSpPr>
          <p:spPr bwMode="auto">
            <a:xfrm rot="20475306">
              <a:off x="7495071" y="1450640"/>
              <a:ext cx="1486892" cy="1743737"/>
            </a:xfrm>
            <a:prstGeom prst="parallelogram">
              <a:avLst>
                <a:gd name="adj" fmla="val 84726"/>
              </a:avLst>
            </a:prstGeom>
            <a:solidFill>
              <a:srgbClr val="9900FF">
                <a:alpha val="31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p>
              <a:pPr algn="ctr" defTabSz="911364" eaLnBrk="1" fontAlgn="auto" hangingPunct="1">
                <a:spcBef>
                  <a:spcPct val="50000"/>
                </a:spcBef>
                <a:spcAft>
                  <a:spcPts val="0"/>
                </a:spcAft>
              </a:pPr>
              <a:endParaRPr lang="de-DE" sz="1700" dirty="0">
                <a:solidFill>
                  <a:prstClr val="black"/>
                </a:solidFill>
                <a:latin typeface="Calibri"/>
                <a:ea typeface=""/>
              </a:endParaRPr>
            </a:p>
          </p:txBody>
        </p:sp>
        <p:pic>
          <p:nvPicPr>
            <p:cNvPr id="41" name="Picture 6" descr="Aeolu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0475306">
              <a:off x="8152525" y="373910"/>
              <a:ext cx="671359" cy="11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5"/>
          <p:cNvSpPr txBox="1">
            <a:spLocks/>
          </p:cNvSpPr>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rtlCol="0" anchor="ctr" anchorCtr="0" compatLnSpc="1">
            <a:prstTxWarp prst="textNoShape">
              <a:avLst/>
            </a:prstTxWarp>
            <a:spAutoFit/>
          </a:bodyPr>
          <a:lst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kern="0" dirty="0" smtClean="0"/>
              <a:t>AEOLUS AIRBORNE CAMPAIGNS (2018-2021)</a:t>
            </a:r>
            <a:endParaRPr lang="en-US" kern="0" dirty="0"/>
          </a:p>
        </p:txBody>
      </p:sp>
    </p:spTree>
    <p:extLst>
      <p:ext uri="{BB962C8B-B14F-4D97-AF65-F5344CB8AC3E}">
        <p14:creationId xmlns:p14="http://schemas.microsoft.com/office/powerpoint/2010/main" val="939644530"/>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41192" y="232974"/>
            <a:ext cx="12233191" cy="676769"/>
          </a:xfrm>
          <a:prstGeom prst="rect">
            <a:avLst/>
          </a:prstGeom>
          <a:noFill/>
        </p:spPr>
        <p:txBody>
          <a:bodyPr wrap="square" lIns="121584" tIns="60792" rIns="121584" bIns="60792" rtlCol="0">
            <a:spAutoFit/>
          </a:bodyPr>
          <a:lstStyle/>
          <a:p>
            <a:pPr algn="ctr" defTabSz="911693" eaLnBrk="1" hangingPunct="1"/>
            <a:r>
              <a:rPr lang="en-US" sz="3600" b="1" dirty="0">
                <a:solidFill>
                  <a:srgbClr val="0072A4"/>
                </a:solidFill>
                <a:latin typeface="Arial" charset="0"/>
                <a:ea typeface="Arial" charset="0"/>
                <a:cs typeface="Arial" charset="0"/>
              </a:rPr>
              <a:t>Mission Timeline </a:t>
            </a:r>
            <a:r>
              <a:rPr lang="en-US" sz="3600" b="1">
                <a:solidFill>
                  <a:srgbClr val="0072A4"/>
                </a:solidFill>
                <a:latin typeface="Arial" charset="0"/>
                <a:ea typeface="Arial" charset="0"/>
                <a:cs typeface="Arial" charset="0"/>
              </a:rPr>
              <a:t>(</a:t>
            </a:r>
            <a:r>
              <a:rPr lang="en-US" sz="3600" b="1" smtClean="0">
                <a:solidFill>
                  <a:srgbClr val="0072A4"/>
                </a:solidFill>
                <a:latin typeface="Arial" charset="0"/>
                <a:ea typeface="Arial" charset="0"/>
                <a:cs typeface="Arial" charset="0"/>
              </a:rPr>
              <a:t>2020-2022+)</a:t>
            </a:r>
            <a:endParaRPr lang="id-ID" sz="3600" b="1" dirty="0">
              <a:solidFill>
                <a:srgbClr val="0072A4"/>
              </a:solidFill>
              <a:latin typeface="Arial" charset="0"/>
              <a:ea typeface="Arial" charset="0"/>
              <a:cs typeface="Arial" charset="0"/>
            </a:endParaRPr>
          </a:p>
        </p:txBody>
      </p:sp>
      <p:sp>
        <p:nvSpPr>
          <p:cNvPr id="59" name="Subtitle 2"/>
          <p:cNvSpPr txBox="1">
            <a:spLocks/>
          </p:cNvSpPr>
          <p:nvPr/>
        </p:nvSpPr>
        <p:spPr>
          <a:xfrm>
            <a:off x="3013963" y="817421"/>
            <a:ext cx="5829111" cy="419559"/>
          </a:xfrm>
          <a:prstGeom prst="rect">
            <a:avLst/>
          </a:prstGeom>
        </p:spPr>
        <p:txBody>
          <a:bodyPr vert="horz" lIns="289245" tIns="144621" rIns="289245" bIns="144621" rtlCol="0">
            <a:normAutofit fontScale="47500" lnSpcReduction="20000"/>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fontAlgn="auto">
              <a:spcAft>
                <a:spcPts val="0"/>
              </a:spcAft>
            </a:pPr>
            <a:endParaRPr lang="en-US" sz="1600" dirty="0">
              <a:solidFill>
                <a:srgbClr val="1EA185"/>
              </a:solidFill>
              <a:latin typeface="Lato Light"/>
              <a:cs typeface="Lato Light"/>
            </a:endParaRPr>
          </a:p>
        </p:txBody>
      </p:sp>
      <p:sp>
        <p:nvSpPr>
          <p:cNvPr id="55" name="Rectangle 54"/>
          <p:cNvSpPr/>
          <p:nvPr/>
        </p:nvSpPr>
        <p:spPr>
          <a:xfrm>
            <a:off x="2541" y="1123577"/>
            <a:ext cx="12202252" cy="5380295"/>
          </a:xfrm>
          <a:prstGeom prst="rect">
            <a:avLst/>
          </a:prstGeom>
          <a:solidFill>
            <a:schemeClr val="tx2">
              <a:lumMod val="5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03" tIns="45601" rIns="91203" bIns="45601" rtlCol="0" anchor="ctr"/>
          <a:lstStyle/>
          <a:p>
            <a:pPr algn="ctr" defTabSz="911693" eaLnBrk="1" fontAlgn="auto" hangingPunct="1">
              <a:spcBef>
                <a:spcPts val="0"/>
              </a:spcBef>
              <a:spcAft>
                <a:spcPts val="0"/>
              </a:spcAft>
            </a:pPr>
            <a:endParaRPr lang="id-ID" sz="1867" dirty="0">
              <a:solidFill>
                <a:prstClr val="white"/>
              </a:solidFill>
            </a:endParaRPr>
          </a:p>
        </p:txBody>
      </p:sp>
      <p:sp>
        <p:nvSpPr>
          <p:cNvPr id="14" name="AutoShape 11"/>
          <p:cNvSpPr>
            <a:spLocks/>
          </p:cNvSpPr>
          <p:nvPr/>
        </p:nvSpPr>
        <p:spPr bwMode="auto">
          <a:xfrm>
            <a:off x="2026005" y="3656789"/>
            <a:ext cx="6000000" cy="218663"/>
          </a:xfrm>
          <a:prstGeom prst="roundRect">
            <a:avLst>
              <a:gd name="adj" fmla="val 50000"/>
            </a:avLst>
          </a:prstGeom>
          <a:solidFill>
            <a:schemeClr val="accent1"/>
          </a:solidFill>
          <a:ln w="25400" cap="flat" cmpd="sng">
            <a:solidFill>
              <a:srgbClr val="000000">
                <a:alpha val="0"/>
              </a:srgbClr>
            </a:solidFill>
            <a:prstDash val="solid"/>
            <a:miter lim="0"/>
            <a:headEnd/>
            <a:tailEnd/>
          </a:ln>
          <a:effectLst/>
          <a:extLst/>
        </p:spPr>
        <p:txBody>
          <a:bodyPr lIns="0" tIns="0" rIns="0" bIns="0" anchor="ctr"/>
          <a:lstStyle/>
          <a:p>
            <a:pPr defTabSz="911693" eaLnBrk="1" fontAlgn="auto" hangingPunct="1">
              <a:spcBef>
                <a:spcPts val="0"/>
              </a:spcBef>
              <a:spcAft>
                <a:spcPts val="0"/>
              </a:spcAft>
              <a:defRPr/>
            </a:pPr>
            <a:endParaRPr lang="es-ES" sz="2800">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sp>
        <p:nvSpPr>
          <p:cNvPr id="11" name="AutoShape 8"/>
          <p:cNvSpPr>
            <a:spLocks/>
          </p:cNvSpPr>
          <p:nvPr/>
        </p:nvSpPr>
        <p:spPr bwMode="auto">
          <a:xfrm>
            <a:off x="148476" y="3660563"/>
            <a:ext cx="1855800" cy="163163"/>
          </a:xfrm>
          <a:prstGeom prst="roundRect">
            <a:avLst>
              <a:gd name="adj" fmla="val 50000"/>
            </a:avLst>
          </a:prstGeom>
          <a:solidFill>
            <a:srgbClr val="00B0F0"/>
          </a:solidFill>
          <a:ln w="25400" cap="flat" cmpd="sng">
            <a:noFill/>
            <a:prstDash val="solid"/>
            <a:miter lim="0"/>
            <a:headEnd/>
            <a:tailEnd/>
          </a:ln>
          <a:effectLst/>
          <a:extLst/>
        </p:spPr>
        <p:txBody>
          <a:bodyPr lIns="0" tIns="0" rIns="0" bIns="0" anchor="ctr"/>
          <a:lstStyle/>
          <a:p>
            <a:pPr defTabSz="911693" eaLnBrk="1" fontAlgn="auto" hangingPunct="1">
              <a:spcBef>
                <a:spcPts val="0"/>
              </a:spcBef>
              <a:spcAft>
                <a:spcPts val="0"/>
              </a:spcAft>
              <a:defRPr/>
            </a:pPr>
            <a:endParaRPr lang="es-ES" sz="2800">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sp>
        <p:nvSpPr>
          <p:cNvPr id="12" name="AutoShape 9"/>
          <p:cNvSpPr>
            <a:spLocks/>
          </p:cNvSpPr>
          <p:nvPr/>
        </p:nvSpPr>
        <p:spPr bwMode="auto">
          <a:xfrm>
            <a:off x="7785950" y="3660561"/>
            <a:ext cx="4059413" cy="219731"/>
          </a:xfrm>
          <a:prstGeom prst="roundRect">
            <a:avLst>
              <a:gd name="adj" fmla="val 50000"/>
            </a:avLst>
          </a:prstGeom>
          <a:solidFill>
            <a:schemeClr val="accent3"/>
          </a:solidFill>
          <a:ln w="25400" cap="flat" cmpd="sng">
            <a:solidFill>
              <a:srgbClr val="000000">
                <a:alpha val="0"/>
              </a:srgbClr>
            </a:solidFill>
            <a:prstDash val="solid"/>
            <a:miter lim="0"/>
            <a:headEnd/>
            <a:tailEnd/>
          </a:ln>
          <a:effectLst/>
          <a:extLst/>
        </p:spPr>
        <p:txBody>
          <a:bodyPr lIns="0" tIns="0" rIns="0" bIns="0" anchor="ctr"/>
          <a:lstStyle/>
          <a:p>
            <a:pPr defTabSz="911693" eaLnBrk="1" fontAlgn="auto" hangingPunct="1">
              <a:spcBef>
                <a:spcPts val="0"/>
              </a:spcBef>
              <a:spcAft>
                <a:spcPts val="0"/>
              </a:spcAft>
              <a:defRPr/>
            </a:pPr>
            <a:endParaRPr lang="es-ES" sz="2800">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88" name="Group 87"/>
          <p:cNvGrpSpPr/>
          <p:nvPr/>
        </p:nvGrpSpPr>
        <p:grpSpPr>
          <a:xfrm>
            <a:off x="7698600" y="3525037"/>
            <a:ext cx="479080" cy="480219"/>
            <a:chOff x="9882309" y="6982392"/>
            <a:chExt cx="957910" cy="960436"/>
          </a:xfrm>
        </p:grpSpPr>
        <p:sp>
          <p:nvSpPr>
            <p:cNvPr id="31" name="AutoShape 28"/>
            <p:cNvSpPr>
              <a:spLocks/>
            </p:cNvSpPr>
            <p:nvPr/>
          </p:nvSpPr>
          <p:spPr bwMode="auto">
            <a:xfrm>
              <a:off x="9882309" y="6982392"/>
              <a:ext cx="957910" cy="96043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3"/>
            </a:solidFill>
            <a:ln w="25400" cap="flat" cmpd="sng">
              <a:solidFill>
                <a:srgbClr val="000000">
                  <a:alpha val="0"/>
                </a:srgbClr>
              </a:solidFill>
              <a:prstDash val="solid"/>
              <a:miter lim="0"/>
              <a:headEnd/>
              <a:tailEnd/>
            </a:ln>
            <a:effectLst/>
            <a:extLst/>
          </p:spPr>
          <p:txBody>
            <a:bodyPr lIns="0" tIns="0" rIns="0" bIns="0" anchor="ctr"/>
            <a:lstStyle/>
            <a:p>
              <a:pPr defTabSz="911693" eaLnBrk="1" fontAlgn="auto" hangingPunct="1">
                <a:spcBef>
                  <a:spcPts val="0"/>
                </a:spcBef>
                <a:spcAft>
                  <a:spcPts val="0"/>
                </a:spcAft>
                <a:defRPr/>
              </a:pPr>
              <a:endParaRPr lang="es-ES" sz="2800">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sp>
          <p:nvSpPr>
            <p:cNvPr id="32" name="AutoShape 29"/>
            <p:cNvSpPr>
              <a:spLocks/>
            </p:cNvSpPr>
            <p:nvPr/>
          </p:nvSpPr>
          <p:spPr bwMode="auto">
            <a:xfrm>
              <a:off x="10153070" y="7255368"/>
              <a:ext cx="416385" cy="4142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bg1"/>
            </a:solidFill>
            <a:ln w="25400" cap="flat" cmpd="sng">
              <a:solidFill>
                <a:srgbClr val="000000">
                  <a:alpha val="0"/>
                </a:srgbClr>
              </a:solidFill>
              <a:prstDash val="solid"/>
              <a:miter lim="0"/>
              <a:headEnd/>
              <a:tailEnd/>
            </a:ln>
            <a:effectLst/>
            <a:extLst/>
          </p:spPr>
          <p:txBody>
            <a:bodyPr lIns="0" tIns="0" rIns="0" bIns="0" anchor="ctr"/>
            <a:lstStyle/>
            <a:p>
              <a:pPr defTabSz="911693" eaLnBrk="1" fontAlgn="auto" hangingPunct="1">
                <a:spcBef>
                  <a:spcPts val="0"/>
                </a:spcBef>
                <a:spcAft>
                  <a:spcPts val="0"/>
                </a:spcAft>
                <a:defRPr/>
              </a:pPr>
              <a:endParaRPr lang="es-ES" sz="2800">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grpSp>
        <p:nvGrpSpPr>
          <p:cNvPr id="34" name="Group 33"/>
          <p:cNvGrpSpPr/>
          <p:nvPr/>
        </p:nvGrpSpPr>
        <p:grpSpPr>
          <a:xfrm>
            <a:off x="1924584" y="1984416"/>
            <a:ext cx="1046590" cy="1647873"/>
            <a:chOff x="2485338" y="1437556"/>
            <a:chExt cx="784943" cy="1235905"/>
          </a:xfrm>
        </p:grpSpPr>
        <p:grpSp>
          <p:nvGrpSpPr>
            <p:cNvPr id="33" name="Group 32"/>
            <p:cNvGrpSpPr/>
            <p:nvPr/>
          </p:nvGrpSpPr>
          <p:grpSpPr>
            <a:xfrm>
              <a:off x="2782841" y="1828801"/>
              <a:ext cx="186928" cy="844660"/>
              <a:chOff x="2782841" y="1828801"/>
              <a:chExt cx="186928" cy="844660"/>
            </a:xfrm>
          </p:grpSpPr>
          <p:sp>
            <p:nvSpPr>
              <p:cNvPr id="36" name="AutoShape 54"/>
              <p:cNvSpPr>
                <a:spLocks/>
              </p:cNvSpPr>
              <p:nvPr/>
            </p:nvSpPr>
            <p:spPr bwMode="auto">
              <a:xfrm rot="21599989">
                <a:off x="2782841" y="2548445"/>
                <a:ext cx="186928"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1"/>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44" name="Group 43"/>
              <p:cNvGrpSpPr/>
              <p:nvPr/>
            </p:nvGrpSpPr>
            <p:grpSpPr>
              <a:xfrm rot="5400000">
                <a:off x="2535777" y="2126165"/>
                <a:ext cx="686167" cy="91440"/>
                <a:chOff x="2208468" y="2790825"/>
                <a:chExt cx="686167" cy="91440"/>
              </a:xfrm>
            </p:grpSpPr>
            <p:sp>
              <p:nvSpPr>
                <p:cNvPr id="45" name="Oval 44"/>
                <p:cNvSpPr/>
                <p:nvPr/>
              </p:nvSpPr>
              <p:spPr>
                <a:xfrm rot="5400000">
                  <a:off x="2208468" y="2790825"/>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46" name="Straight Connector 45"/>
                <p:cNvCxnSpPr/>
                <p:nvPr/>
              </p:nvCxnSpPr>
              <p:spPr>
                <a:xfrm rot="16200000">
                  <a:off x="2606635" y="2550723"/>
                  <a:ext cx="0" cy="57600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3" name="Rectangle 52"/>
            <p:cNvSpPr/>
            <p:nvPr/>
          </p:nvSpPr>
          <p:spPr>
            <a:xfrm>
              <a:off x="2485338" y="1437556"/>
              <a:ext cx="784943" cy="359891"/>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Release L2A</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Spring 2021</a:t>
              </a:r>
            </a:p>
          </p:txBody>
        </p:sp>
      </p:grpSp>
      <p:grpSp>
        <p:nvGrpSpPr>
          <p:cNvPr id="4" name="Group 3"/>
          <p:cNvGrpSpPr/>
          <p:nvPr/>
        </p:nvGrpSpPr>
        <p:grpSpPr>
          <a:xfrm>
            <a:off x="6900122" y="1249287"/>
            <a:ext cx="2064700" cy="2218765"/>
            <a:chOff x="2552522" y="920688"/>
            <a:chExt cx="1548525" cy="1664074"/>
          </a:xfrm>
        </p:grpSpPr>
        <p:grpSp>
          <p:nvGrpSpPr>
            <p:cNvPr id="3" name="Group 2"/>
            <p:cNvGrpSpPr/>
            <p:nvPr/>
          </p:nvGrpSpPr>
          <p:grpSpPr>
            <a:xfrm>
              <a:off x="3232857" y="1284975"/>
              <a:ext cx="187524" cy="1299787"/>
              <a:chOff x="3569107" y="1284975"/>
              <a:chExt cx="187524" cy="1299787"/>
            </a:xfrm>
          </p:grpSpPr>
          <p:sp>
            <p:nvSpPr>
              <p:cNvPr id="37" name="AutoShape 55"/>
              <p:cNvSpPr>
                <a:spLocks/>
              </p:cNvSpPr>
              <p:nvPr/>
            </p:nvSpPr>
            <p:spPr bwMode="auto">
              <a:xfrm rot="21599989">
                <a:off x="3569107" y="2459746"/>
                <a:ext cx="187524"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3"/>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64" name="Group 63"/>
              <p:cNvGrpSpPr/>
              <p:nvPr/>
            </p:nvGrpSpPr>
            <p:grpSpPr>
              <a:xfrm rot="5400000">
                <a:off x="3087953" y="1812629"/>
                <a:ext cx="1146748" cy="91440"/>
                <a:chOff x="1754913" y="3678174"/>
                <a:chExt cx="1146748" cy="91440"/>
              </a:xfrm>
            </p:grpSpPr>
            <p:sp>
              <p:nvSpPr>
                <p:cNvPr id="65" name="Oval 64"/>
                <p:cNvSpPr/>
                <p:nvPr/>
              </p:nvSpPr>
              <p:spPr>
                <a:xfrm rot="5400000">
                  <a:off x="1754913" y="3678174"/>
                  <a:ext cx="91440" cy="91440"/>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66" name="Straight Connector 65"/>
                <p:cNvCxnSpPr/>
                <p:nvPr/>
              </p:nvCxnSpPr>
              <p:spPr>
                <a:xfrm flipV="1">
                  <a:off x="1893661" y="3723894"/>
                  <a:ext cx="1008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7" name="Rectangle 66"/>
            <p:cNvSpPr/>
            <p:nvPr/>
          </p:nvSpPr>
          <p:spPr>
            <a:xfrm>
              <a:off x="2552522" y="920688"/>
              <a:ext cx="1548525" cy="359891"/>
            </a:xfrm>
            <a:prstGeom prst="rect">
              <a:avLst/>
            </a:prstGeom>
          </p:spPr>
          <p:txBody>
            <a:bodyPr wrap="squar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End nominal life-time</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December 2021</a:t>
              </a:r>
            </a:p>
          </p:txBody>
        </p:sp>
      </p:grpSp>
      <p:grpSp>
        <p:nvGrpSpPr>
          <p:cNvPr id="15" name="Group 14"/>
          <p:cNvGrpSpPr/>
          <p:nvPr/>
        </p:nvGrpSpPr>
        <p:grpSpPr>
          <a:xfrm>
            <a:off x="11384884" y="3517325"/>
            <a:ext cx="741465" cy="480219"/>
            <a:chOff x="5948493" y="3431276"/>
            <a:chExt cx="537157" cy="360164"/>
          </a:xfrm>
        </p:grpSpPr>
        <p:grpSp>
          <p:nvGrpSpPr>
            <p:cNvPr id="10" name="Group 9"/>
            <p:cNvGrpSpPr/>
            <p:nvPr/>
          </p:nvGrpSpPr>
          <p:grpSpPr>
            <a:xfrm>
              <a:off x="5948493" y="3431276"/>
              <a:ext cx="537157" cy="360164"/>
              <a:chOff x="6136217" y="2617169"/>
              <a:chExt cx="537157" cy="360164"/>
            </a:xfrm>
          </p:grpSpPr>
          <p:sp>
            <p:nvSpPr>
              <p:cNvPr id="51" name="AutoShape 8"/>
              <p:cNvSpPr>
                <a:spLocks/>
              </p:cNvSpPr>
              <p:nvPr/>
            </p:nvSpPr>
            <p:spPr bwMode="auto">
              <a:xfrm>
                <a:off x="6186541" y="2719487"/>
                <a:ext cx="486833" cy="161628"/>
              </a:xfrm>
              <a:prstGeom prst="roundRect">
                <a:avLst>
                  <a:gd name="adj" fmla="val 50000"/>
                </a:avLst>
              </a:prstGeom>
              <a:solidFill>
                <a:schemeClr val="bg2">
                  <a:lumMod val="65000"/>
                </a:schemeClr>
              </a:solidFill>
              <a:ln w="25400" cap="flat" cmpd="sng">
                <a:noFill/>
                <a:prstDash val="solid"/>
                <a:miter lim="0"/>
                <a:headEnd/>
                <a:tailEnd/>
              </a:ln>
              <a:effectLst/>
              <a:extLst/>
            </p:spPr>
            <p:txBody>
              <a:bodyPr lIns="0" tIns="0" rIns="0" bIns="0" anchor="ctr"/>
              <a:lstStyle/>
              <a:p>
                <a:pPr defTabSz="911693" eaLnBrk="1" fontAlgn="auto" hangingPunct="1">
                  <a:spcBef>
                    <a:spcPts val="0"/>
                  </a:spcBef>
                  <a:spcAft>
                    <a:spcPts val="0"/>
                  </a:spcAft>
                  <a:defRPr/>
                </a:pPr>
                <a:endParaRPr lang="es-ES" sz="2800">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sp>
            <p:nvSpPr>
              <p:cNvPr id="56" name="AutoShape 16"/>
              <p:cNvSpPr>
                <a:spLocks/>
              </p:cNvSpPr>
              <p:nvPr/>
            </p:nvSpPr>
            <p:spPr bwMode="auto">
              <a:xfrm>
                <a:off x="6136217" y="2617169"/>
                <a:ext cx="360164" cy="3601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bg2">
                  <a:lumMod val="65000"/>
                </a:schemeClr>
              </a:solidFill>
              <a:ln w="25400" cap="flat" cmpd="sng">
                <a:solidFill>
                  <a:srgbClr val="000000">
                    <a:alpha val="0"/>
                  </a:srgbClr>
                </a:solidFill>
                <a:prstDash val="solid"/>
                <a:miter lim="0"/>
                <a:headEnd/>
                <a:tailEnd/>
              </a:ln>
              <a:effectLst/>
              <a:extLst/>
            </p:spPr>
            <p:txBody>
              <a:bodyPr lIns="0" tIns="0" rIns="0" bIns="0" anchor="ctr"/>
              <a:lstStyle/>
              <a:p>
                <a:pPr defTabSz="911693" eaLnBrk="1" fontAlgn="auto" hangingPunct="1">
                  <a:spcBef>
                    <a:spcPts val="0"/>
                  </a:spcBef>
                  <a:spcAft>
                    <a:spcPts val="0"/>
                  </a:spcAft>
                  <a:defRPr/>
                </a:pPr>
                <a:endParaRPr lang="es-ES" sz="2800">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sp>
          <p:nvSpPr>
            <p:cNvPr id="58" name="AutoShape 17"/>
            <p:cNvSpPr>
              <a:spLocks/>
            </p:cNvSpPr>
            <p:nvPr/>
          </p:nvSpPr>
          <p:spPr bwMode="auto">
            <a:xfrm>
              <a:off x="6050909" y="3533593"/>
              <a:ext cx="155331" cy="15533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bg1"/>
            </a:solidFill>
            <a:ln w="25400" cap="flat" cmpd="sng">
              <a:solidFill>
                <a:srgbClr val="000000">
                  <a:alpha val="0"/>
                </a:srgbClr>
              </a:solidFill>
              <a:prstDash val="solid"/>
              <a:miter lim="0"/>
              <a:headEnd/>
              <a:tailEnd/>
            </a:ln>
            <a:effectLst/>
            <a:extLst/>
          </p:spPr>
          <p:txBody>
            <a:bodyPr lIns="0" tIns="0" rIns="0" bIns="0" anchor="ctr"/>
            <a:lstStyle/>
            <a:p>
              <a:pPr defTabSz="911693" eaLnBrk="1" fontAlgn="auto" hangingPunct="1">
                <a:spcBef>
                  <a:spcPts val="0"/>
                </a:spcBef>
                <a:spcAft>
                  <a:spcPts val="0"/>
                </a:spcAft>
                <a:defRPr/>
              </a:pPr>
              <a:endParaRPr lang="es-ES" sz="2800">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grpSp>
        <p:nvGrpSpPr>
          <p:cNvPr id="86" name="Group 85"/>
          <p:cNvGrpSpPr/>
          <p:nvPr/>
        </p:nvGrpSpPr>
        <p:grpSpPr>
          <a:xfrm>
            <a:off x="1663143" y="3538196"/>
            <a:ext cx="480219" cy="480219"/>
            <a:chOff x="2255370" y="6982392"/>
            <a:chExt cx="960187" cy="960436"/>
          </a:xfrm>
        </p:grpSpPr>
        <p:sp>
          <p:nvSpPr>
            <p:cNvPr id="16" name="AutoShape 13"/>
            <p:cNvSpPr>
              <a:spLocks/>
            </p:cNvSpPr>
            <p:nvPr/>
          </p:nvSpPr>
          <p:spPr bwMode="auto">
            <a:xfrm>
              <a:off x="2255370" y="6982392"/>
              <a:ext cx="960187" cy="96043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25400" cap="flat" cmpd="sng">
              <a:solidFill>
                <a:srgbClr val="000000">
                  <a:alpha val="0"/>
                </a:srgbClr>
              </a:solidFill>
              <a:prstDash val="solid"/>
              <a:miter lim="0"/>
              <a:headEnd/>
              <a:tailEnd/>
            </a:ln>
            <a:effectLst/>
            <a:extLst/>
          </p:spPr>
          <p:txBody>
            <a:bodyPr lIns="0" tIns="0" rIns="0" bIns="0" anchor="ctr"/>
            <a:lstStyle/>
            <a:p>
              <a:pPr defTabSz="911693" eaLnBrk="1" fontAlgn="auto" hangingPunct="1">
                <a:spcBef>
                  <a:spcPts val="0"/>
                </a:spcBef>
                <a:spcAft>
                  <a:spcPts val="0"/>
                </a:spcAft>
                <a:defRPr/>
              </a:pPr>
              <a:endParaRPr lang="es-ES" sz="2800">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sp>
          <p:nvSpPr>
            <p:cNvPr id="17" name="AutoShape 14"/>
            <p:cNvSpPr>
              <a:spLocks/>
            </p:cNvSpPr>
            <p:nvPr/>
          </p:nvSpPr>
          <p:spPr bwMode="auto">
            <a:xfrm>
              <a:off x="2550688" y="7255500"/>
              <a:ext cx="414109" cy="41421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bg1"/>
            </a:solidFill>
            <a:ln w="25400" cap="flat" cmpd="sng">
              <a:solidFill>
                <a:srgbClr val="000000">
                  <a:alpha val="0"/>
                </a:srgbClr>
              </a:solidFill>
              <a:prstDash val="solid"/>
              <a:miter lim="0"/>
              <a:headEnd/>
              <a:tailEnd/>
            </a:ln>
            <a:effectLst/>
            <a:extLst/>
          </p:spPr>
          <p:txBody>
            <a:bodyPr lIns="0" tIns="0" rIns="0" bIns="0" anchor="ctr"/>
            <a:lstStyle/>
            <a:p>
              <a:pPr defTabSz="911693" eaLnBrk="1" fontAlgn="auto" hangingPunct="1">
                <a:spcBef>
                  <a:spcPts val="0"/>
                </a:spcBef>
                <a:spcAft>
                  <a:spcPts val="0"/>
                </a:spcAft>
                <a:defRPr/>
              </a:pPr>
              <a:endParaRPr lang="es-ES" sz="2800">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sp>
        <p:nvSpPr>
          <p:cNvPr id="26" name="TextBox 25"/>
          <p:cNvSpPr txBox="1"/>
          <p:nvPr/>
        </p:nvSpPr>
        <p:spPr>
          <a:xfrm>
            <a:off x="578820" y="3573323"/>
            <a:ext cx="716863" cy="318100"/>
          </a:xfrm>
          <a:prstGeom prst="rect">
            <a:avLst/>
          </a:prstGeom>
          <a:noFill/>
        </p:spPr>
        <p:txBody>
          <a:bodyPr wrap="none" rtlCol="0">
            <a:spAutoFit/>
          </a:bodyPr>
          <a:lstStyle/>
          <a:p>
            <a:pPr eaLnBrk="1" hangingPunct="1"/>
            <a:r>
              <a:rPr lang="en-US" sz="1467" b="1" dirty="0">
                <a:solidFill>
                  <a:prstClr val="white"/>
                </a:solidFill>
                <a:latin typeface="Verdana" pitchFamily="34" charset="0"/>
                <a:ea typeface=""/>
              </a:rPr>
              <a:t>2020</a:t>
            </a:r>
          </a:p>
        </p:txBody>
      </p:sp>
      <p:grpSp>
        <p:nvGrpSpPr>
          <p:cNvPr id="5" name="Group 4"/>
          <p:cNvGrpSpPr/>
          <p:nvPr/>
        </p:nvGrpSpPr>
        <p:grpSpPr>
          <a:xfrm>
            <a:off x="-40924" y="3875958"/>
            <a:ext cx="1421694" cy="1993233"/>
            <a:chOff x="265492" y="2923393"/>
            <a:chExt cx="1066270" cy="1494925"/>
          </a:xfrm>
        </p:grpSpPr>
        <p:grpSp>
          <p:nvGrpSpPr>
            <p:cNvPr id="76" name="Group 75"/>
            <p:cNvGrpSpPr/>
            <p:nvPr/>
          </p:nvGrpSpPr>
          <p:grpSpPr>
            <a:xfrm>
              <a:off x="701304" y="2923393"/>
              <a:ext cx="187524" cy="849849"/>
              <a:chOff x="488036" y="2952145"/>
              <a:chExt cx="187524" cy="849849"/>
            </a:xfrm>
          </p:grpSpPr>
          <p:sp>
            <p:nvSpPr>
              <p:cNvPr id="77" name="AutoShape 59"/>
              <p:cNvSpPr>
                <a:spLocks/>
              </p:cNvSpPr>
              <p:nvPr/>
            </p:nvSpPr>
            <p:spPr bwMode="auto">
              <a:xfrm rot="10799989">
                <a:off x="488036" y="2952145"/>
                <a:ext cx="187524"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rgbClr val="00B0F0"/>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78" name="Group 77"/>
              <p:cNvGrpSpPr/>
              <p:nvPr/>
            </p:nvGrpSpPr>
            <p:grpSpPr>
              <a:xfrm rot="16200000">
                <a:off x="231416" y="3400710"/>
                <a:ext cx="711128" cy="91440"/>
                <a:chOff x="2190148" y="2805453"/>
                <a:chExt cx="711128" cy="91440"/>
              </a:xfrm>
            </p:grpSpPr>
            <p:sp>
              <p:nvSpPr>
                <p:cNvPr id="83" name="Oval 82"/>
                <p:cNvSpPr/>
                <p:nvPr/>
              </p:nvSpPr>
              <p:spPr>
                <a:xfrm rot="5400000">
                  <a:off x="2190148" y="2805453"/>
                  <a:ext cx="91440" cy="91440"/>
                </a:xfrm>
                <a:prstGeom prst="ellipse">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97" name="Straight Connector 96"/>
                <p:cNvCxnSpPr/>
                <p:nvPr/>
              </p:nvCxnSpPr>
              <p:spPr>
                <a:xfrm flipV="1">
                  <a:off x="2325276" y="2846093"/>
                  <a:ext cx="576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98" name="Rectangle 97"/>
            <p:cNvSpPr/>
            <p:nvPr/>
          </p:nvSpPr>
          <p:spPr>
            <a:xfrm>
              <a:off x="265492" y="3781428"/>
              <a:ext cx="1066270" cy="636890"/>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PB-EO Decision</a:t>
              </a:r>
            </a:p>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Mission Extension</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September 2020</a:t>
              </a:r>
            </a:p>
            <a:p>
              <a:pPr algn="ctr" defTabSz="911693" eaLnBrk="1" fontAlgn="auto" hangingPunct="1">
                <a:spcBef>
                  <a:spcPts val="0"/>
                </a:spcBef>
                <a:spcAft>
                  <a:spcPts val="0"/>
                </a:spcAft>
              </a:pPr>
              <a:endParaRPr lang="en-US" sz="1200" b="1" i="1" dirty="0">
                <a:solidFill>
                  <a:prstClr val="white"/>
                </a:solidFill>
                <a:latin typeface="Lato Regular"/>
                <a:ea typeface="Open Sans Light" panose="020B0306030504020204" pitchFamily="34" charset="0"/>
                <a:cs typeface="Lato Regular"/>
              </a:endParaRPr>
            </a:p>
          </p:txBody>
        </p:sp>
      </p:grpSp>
      <p:sp>
        <p:nvSpPr>
          <p:cNvPr id="99" name="TextBox 98"/>
          <p:cNvSpPr txBox="1"/>
          <p:nvPr/>
        </p:nvSpPr>
        <p:spPr>
          <a:xfrm>
            <a:off x="4493233" y="3592523"/>
            <a:ext cx="716863" cy="318100"/>
          </a:xfrm>
          <a:prstGeom prst="rect">
            <a:avLst/>
          </a:prstGeom>
          <a:noFill/>
        </p:spPr>
        <p:txBody>
          <a:bodyPr wrap="none" rtlCol="0">
            <a:spAutoFit/>
          </a:bodyPr>
          <a:lstStyle/>
          <a:p>
            <a:pPr eaLnBrk="1" hangingPunct="1"/>
            <a:r>
              <a:rPr lang="en-US" sz="1467" b="1" dirty="0">
                <a:solidFill>
                  <a:prstClr val="white"/>
                </a:solidFill>
                <a:latin typeface="Verdana" pitchFamily="34" charset="0"/>
                <a:ea typeface=""/>
              </a:rPr>
              <a:t>2021</a:t>
            </a:r>
          </a:p>
        </p:txBody>
      </p:sp>
      <p:grpSp>
        <p:nvGrpSpPr>
          <p:cNvPr id="50" name="Group 49"/>
          <p:cNvGrpSpPr/>
          <p:nvPr/>
        </p:nvGrpSpPr>
        <p:grpSpPr>
          <a:xfrm>
            <a:off x="-82226" y="2090977"/>
            <a:ext cx="1664195" cy="1523427"/>
            <a:chOff x="35700" y="1568233"/>
            <a:chExt cx="1248148" cy="1142570"/>
          </a:xfrm>
        </p:grpSpPr>
        <p:sp>
          <p:nvSpPr>
            <p:cNvPr id="92" name="Rectangle 91"/>
            <p:cNvSpPr/>
            <p:nvPr/>
          </p:nvSpPr>
          <p:spPr>
            <a:xfrm>
              <a:off x="35700" y="1568233"/>
              <a:ext cx="1248148" cy="498391"/>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smtClean="0">
                  <a:solidFill>
                    <a:prstClr val="white"/>
                  </a:solidFill>
                  <a:latin typeface="Lato Regular"/>
                  <a:ea typeface="Open Sans Light" panose="020B0306030504020204" pitchFamily="34" charset="0"/>
                  <a:cs typeface="Lato Regular"/>
                </a:rPr>
                <a:t>FM-B Reprocessed #1</a:t>
              </a:r>
            </a:p>
            <a:p>
              <a:pPr algn="ctr" defTabSz="911693" eaLnBrk="1" fontAlgn="auto" hangingPunct="1">
                <a:spcBef>
                  <a:spcPts val="0"/>
                </a:spcBef>
                <a:spcAft>
                  <a:spcPts val="0"/>
                </a:spcAft>
              </a:pPr>
              <a:r>
                <a:rPr lang="en-US" sz="1200" b="1" i="1" dirty="0" smtClean="0">
                  <a:solidFill>
                    <a:prstClr val="white"/>
                  </a:solidFill>
                  <a:latin typeface="Lato Regular"/>
                  <a:ea typeface="Open Sans Light" panose="020B0306030504020204" pitchFamily="34" charset="0"/>
                  <a:cs typeface="Lato Regular"/>
                </a:rPr>
                <a:t>Fall 2020</a:t>
              </a:r>
              <a:endParaRPr lang="en-US" sz="1200" b="1" i="1" dirty="0">
                <a:solidFill>
                  <a:prstClr val="white"/>
                </a:solidFill>
                <a:latin typeface="Lato Regular"/>
                <a:ea typeface="Open Sans Light" panose="020B0306030504020204" pitchFamily="34" charset="0"/>
                <a:cs typeface="Lato Regular"/>
              </a:endParaRPr>
            </a:p>
            <a:p>
              <a:pPr algn="ctr" defTabSz="911693" eaLnBrk="1" fontAlgn="auto" hangingPunct="1">
                <a:spcBef>
                  <a:spcPts val="0"/>
                </a:spcBef>
                <a:spcAft>
                  <a:spcPts val="0"/>
                </a:spcAft>
              </a:pPr>
              <a:endParaRPr lang="en-US" sz="1200" b="1" i="1" dirty="0">
                <a:solidFill>
                  <a:prstClr val="white"/>
                </a:solidFill>
                <a:latin typeface="Lato Regular"/>
                <a:ea typeface="Open Sans Light" panose="020B0306030504020204" pitchFamily="34" charset="0"/>
                <a:cs typeface="Lato Regular"/>
              </a:endParaRPr>
            </a:p>
          </p:txBody>
        </p:sp>
        <p:grpSp>
          <p:nvGrpSpPr>
            <p:cNvPr id="30" name="Group 29"/>
            <p:cNvGrpSpPr/>
            <p:nvPr/>
          </p:nvGrpSpPr>
          <p:grpSpPr>
            <a:xfrm>
              <a:off x="569542" y="1874171"/>
              <a:ext cx="187524" cy="836632"/>
              <a:chOff x="1226766" y="1836988"/>
              <a:chExt cx="187524" cy="836632"/>
            </a:xfrm>
          </p:grpSpPr>
          <p:grpSp>
            <p:nvGrpSpPr>
              <p:cNvPr id="25" name="Group 24"/>
              <p:cNvGrpSpPr/>
              <p:nvPr/>
            </p:nvGrpSpPr>
            <p:grpSpPr>
              <a:xfrm rot="10800000">
                <a:off x="1226766" y="1836988"/>
                <a:ext cx="187524" cy="836632"/>
                <a:chOff x="491211" y="3133120"/>
                <a:chExt cx="187524" cy="836632"/>
              </a:xfrm>
            </p:grpSpPr>
            <p:sp>
              <p:nvSpPr>
                <p:cNvPr id="41" name="AutoShape 59"/>
                <p:cNvSpPr>
                  <a:spLocks/>
                </p:cNvSpPr>
                <p:nvPr/>
              </p:nvSpPr>
              <p:spPr bwMode="auto">
                <a:xfrm rot="10799989">
                  <a:off x="491211" y="3133120"/>
                  <a:ext cx="187524"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rgbClr val="00B0F0"/>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sp>
              <p:nvSpPr>
                <p:cNvPr id="70" name="Oval 69"/>
                <p:cNvSpPr/>
                <p:nvPr/>
              </p:nvSpPr>
              <p:spPr>
                <a:xfrm>
                  <a:off x="535855" y="3878312"/>
                  <a:ext cx="91440" cy="91440"/>
                </a:xfrm>
                <a:prstGeom prst="ellipse">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grpSp>
          <p:cxnSp>
            <p:nvCxnSpPr>
              <p:cNvPr id="126" name="Straight Connector 125"/>
              <p:cNvCxnSpPr/>
              <p:nvPr/>
            </p:nvCxnSpPr>
            <p:spPr>
              <a:xfrm>
                <a:off x="1319935" y="1938968"/>
                <a:ext cx="0" cy="57600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 name="Group 48"/>
          <p:cNvGrpSpPr/>
          <p:nvPr/>
        </p:nvGrpSpPr>
        <p:grpSpPr>
          <a:xfrm>
            <a:off x="825797" y="1344000"/>
            <a:ext cx="1358279" cy="2288288"/>
            <a:chOff x="1208517" y="1008000"/>
            <a:chExt cx="1018711" cy="1716216"/>
          </a:xfrm>
        </p:grpSpPr>
        <p:sp>
          <p:nvSpPr>
            <p:cNvPr id="105" name="Rectangle 104"/>
            <p:cNvSpPr/>
            <p:nvPr/>
          </p:nvSpPr>
          <p:spPr>
            <a:xfrm>
              <a:off x="1208517" y="1008000"/>
              <a:ext cx="1018711" cy="359891"/>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smtClean="0">
                  <a:solidFill>
                    <a:prstClr val="white"/>
                  </a:solidFill>
                  <a:latin typeface="Lato Regular"/>
                  <a:ea typeface="Open Sans Light" panose="020B0306030504020204" pitchFamily="34" charset="0"/>
                  <a:cs typeface="Lato Regular"/>
                </a:rPr>
                <a:t>Signal Recovery</a:t>
              </a:r>
              <a:endParaRPr lang="en-US" sz="1200" b="1" dirty="0">
                <a:solidFill>
                  <a:prstClr val="white"/>
                </a:solidFill>
                <a:latin typeface="Lato Regular"/>
                <a:ea typeface="Open Sans Light" panose="020B0306030504020204" pitchFamily="34" charset="0"/>
                <a:cs typeface="Lato Regular"/>
              </a:endParaRPr>
            </a:p>
            <a:p>
              <a:pPr algn="ctr" defTabSz="911693" eaLnBrk="1" fontAlgn="auto" hangingPunct="1">
                <a:spcBef>
                  <a:spcPts val="0"/>
                </a:spcBef>
                <a:spcAft>
                  <a:spcPts val="0"/>
                </a:spcAft>
              </a:pPr>
              <a:r>
                <a:rPr lang="en-US" sz="1200" b="1" i="1" dirty="0" smtClean="0">
                  <a:solidFill>
                    <a:prstClr val="white"/>
                  </a:solidFill>
                  <a:latin typeface="Lato Regular"/>
                  <a:ea typeface="Open Sans Light" panose="020B0306030504020204" pitchFamily="34" charset="0"/>
                  <a:cs typeface="Lato Regular"/>
                </a:rPr>
                <a:t>Fall-Winter 20/21</a:t>
              </a:r>
              <a:endParaRPr lang="en-US" sz="1200" b="1" i="1" dirty="0">
                <a:solidFill>
                  <a:prstClr val="white"/>
                </a:solidFill>
                <a:latin typeface="Lato Regular"/>
                <a:ea typeface="Open Sans Light" panose="020B0306030504020204" pitchFamily="34" charset="0"/>
                <a:cs typeface="Lato Regular"/>
              </a:endParaRPr>
            </a:p>
          </p:txBody>
        </p:sp>
        <p:sp>
          <p:nvSpPr>
            <p:cNvPr id="124" name="Oval 123"/>
            <p:cNvSpPr/>
            <p:nvPr/>
          </p:nvSpPr>
          <p:spPr>
            <a:xfrm rot="10800000">
              <a:off x="1677553" y="1371672"/>
              <a:ext cx="91440" cy="91440"/>
            </a:xfrm>
            <a:prstGeom prst="ellipse">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grpSp>
          <p:nvGrpSpPr>
            <p:cNvPr id="47" name="Group 46"/>
            <p:cNvGrpSpPr/>
            <p:nvPr/>
          </p:nvGrpSpPr>
          <p:grpSpPr>
            <a:xfrm>
              <a:off x="1629464" y="1514123"/>
              <a:ext cx="187524" cy="1210093"/>
              <a:chOff x="1652216" y="1476953"/>
              <a:chExt cx="187524" cy="1210093"/>
            </a:xfrm>
          </p:grpSpPr>
          <p:cxnSp>
            <p:nvCxnSpPr>
              <p:cNvPr id="125" name="Straight Connector 124"/>
              <p:cNvCxnSpPr/>
              <p:nvPr/>
            </p:nvCxnSpPr>
            <p:spPr>
              <a:xfrm>
                <a:off x="1744244" y="1476953"/>
                <a:ext cx="0" cy="104812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27" name="AutoShape 59"/>
              <p:cNvSpPr>
                <a:spLocks/>
              </p:cNvSpPr>
              <p:nvPr/>
            </p:nvSpPr>
            <p:spPr bwMode="auto">
              <a:xfrm rot="21599989">
                <a:off x="1652216" y="2562030"/>
                <a:ext cx="187524"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rgbClr val="00B0F0"/>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grpSp>
      <p:grpSp>
        <p:nvGrpSpPr>
          <p:cNvPr id="52" name="Group 51"/>
          <p:cNvGrpSpPr/>
          <p:nvPr/>
        </p:nvGrpSpPr>
        <p:grpSpPr>
          <a:xfrm>
            <a:off x="2454665" y="3902360"/>
            <a:ext cx="2000377" cy="2253612"/>
            <a:chOff x="1341015" y="3056881"/>
            <a:chExt cx="1500283" cy="1690209"/>
          </a:xfrm>
        </p:grpSpPr>
        <p:sp>
          <p:nvSpPr>
            <p:cNvPr id="129" name="AutoShape 59"/>
            <p:cNvSpPr>
              <a:spLocks/>
            </p:cNvSpPr>
            <p:nvPr/>
          </p:nvSpPr>
          <p:spPr bwMode="auto">
            <a:xfrm rot="10799989">
              <a:off x="1993823" y="3056881"/>
              <a:ext cx="187524"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4"/>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130" name="Group 129"/>
            <p:cNvGrpSpPr/>
            <p:nvPr/>
          </p:nvGrpSpPr>
          <p:grpSpPr>
            <a:xfrm rot="16200000">
              <a:off x="1596451" y="3654590"/>
              <a:ext cx="992619" cy="91440"/>
              <a:chOff x="1900267" y="2805438"/>
              <a:chExt cx="992619" cy="91440"/>
            </a:xfrm>
          </p:grpSpPr>
          <p:sp>
            <p:nvSpPr>
              <p:cNvPr id="131" name="Oval 130"/>
              <p:cNvSpPr/>
              <p:nvPr/>
            </p:nvSpPr>
            <p:spPr>
              <a:xfrm rot="5400000">
                <a:off x="1900267" y="2805438"/>
                <a:ext cx="91440" cy="91440"/>
              </a:xfrm>
              <a:prstGeom prst="ellipse">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132" name="Straight Connector 131"/>
              <p:cNvCxnSpPr/>
              <p:nvPr/>
            </p:nvCxnSpPr>
            <p:spPr>
              <a:xfrm flipV="1">
                <a:off x="2028886" y="2846081"/>
                <a:ext cx="864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33" name="Rectangle 132"/>
            <p:cNvSpPr/>
            <p:nvPr/>
          </p:nvSpPr>
          <p:spPr>
            <a:xfrm>
              <a:off x="1341015" y="4248699"/>
              <a:ext cx="1500283" cy="498391"/>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GO-NO for </a:t>
              </a:r>
            </a:p>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Next steps (OL, FM-A, </a:t>
              </a:r>
              <a:r>
                <a:rPr lang="en-US" sz="1200" b="1" dirty="0" err="1">
                  <a:solidFill>
                    <a:prstClr val="white"/>
                  </a:solidFill>
                  <a:latin typeface="Lato Regular"/>
                  <a:ea typeface="Open Sans Light" panose="020B0306030504020204" pitchFamily="34" charset="0"/>
                  <a:cs typeface="Lato Regular"/>
                </a:rPr>
                <a:t>etc</a:t>
              </a:r>
              <a:r>
                <a:rPr lang="en-US" sz="1200" b="1" dirty="0">
                  <a:solidFill>
                    <a:prstClr val="white"/>
                  </a:solidFill>
                  <a:latin typeface="Lato Regular"/>
                  <a:ea typeface="Open Sans Light" panose="020B0306030504020204" pitchFamily="34" charset="0"/>
                  <a:cs typeface="Lato Regular"/>
                </a:rPr>
                <a:t>)</a:t>
              </a:r>
            </a:p>
            <a:p>
              <a:pPr algn="ctr" defTabSz="911693" eaLnBrk="1" fontAlgn="auto" hangingPunct="1">
                <a:spcBef>
                  <a:spcPts val="0"/>
                </a:spcBef>
                <a:spcAft>
                  <a:spcPts val="0"/>
                </a:spcAft>
              </a:pPr>
              <a:r>
                <a:rPr lang="en-US" sz="1200" b="1" i="1" dirty="0" smtClean="0">
                  <a:solidFill>
                    <a:prstClr val="white"/>
                  </a:solidFill>
                  <a:latin typeface="Lato Regular"/>
                  <a:ea typeface="Open Sans Light" panose="020B0306030504020204" pitchFamily="34" charset="0"/>
                  <a:cs typeface="Lato Regular"/>
                </a:rPr>
                <a:t>Spring 2021</a:t>
              </a:r>
              <a:endParaRPr lang="en-US" sz="1200" b="1" i="1" dirty="0">
                <a:solidFill>
                  <a:prstClr val="white"/>
                </a:solidFill>
                <a:latin typeface="Lato Regular"/>
                <a:ea typeface="Open Sans Light" panose="020B0306030504020204" pitchFamily="34" charset="0"/>
                <a:cs typeface="Lato Regular"/>
              </a:endParaRPr>
            </a:p>
          </p:txBody>
        </p:sp>
      </p:grpSp>
      <p:grpSp>
        <p:nvGrpSpPr>
          <p:cNvPr id="145" name="Group 144"/>
          <p:cNvGrpSpPr/>
          <p:nvPr/>
        </p:nvGrpSpPr>
        <p:grpSpPr>
          <a:xfrm>
            <a:off x="8233111" y="2011239"/>
            <a:ext cx="993690" cy="1608893"/>
            <a:chOff x="2512845" y="1469164"/>
            <a:chExt cx="745268" cy="1206670"/>
          </a:xfrm>
        </p:grpSpPr>
        <p:grpSp>
          <p:nvGrpSpPr>
            <p:cNvPr id="146" name="Group 145"/>
            <p:cNvGrpSpPr/>
            <p:nvPr/>
          </p:nvGrpSpPr>
          <p:grpSpPr>
            <a:xfrm>
              <a:off x="2782841" y="1828801"/>
              <a:ext cx="186928" cy="847033"/>
              <a:chOff x="2782841" y="1828801"/>
              <a:chExt cx="186928" cy="847033"/>
            </a:xfrm>
          </p:grpSpPr>
          <p:sp>
            <p:nvSpPr>
              <p:cNvPr id="148" name="AutoShape 54"/>
              <p:cNvSpPr>
                <a:spLocks/>
              </p:cNvSpPr>
              <p:nvPr/>
            </p:nvSpPr>
            <p:spPr bwMode="auto">
              <a:xfrm rot="21599989">
                <a:off x="2782841" y="2550818"/>
                <a:ext cx="186928"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3"/>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149" name="Group 148"/>
              <p:cNvGrpSpPr/>
              <p:nvPr/>
            </p:nvGrpSpPr>
            <p:grpSpPr>
              <a:xfrm rot="5400000">
                <a:off x="2535777" y="2126165"/>
                <a:ext cx="686167" cy="91440"/>
                <a:chOff x="2208468" y="2790825"/>
                <a:chExt cx="686167" cy="91440"/>
              </a:xfrm>
            </p:grpSpPr>
            <p:sp>
              <p:nvSpPr>
                <p:cNvPr id="150" name="Oval 149"/>
                <p:cNvSpPr/>
                <p:nvPr/>
              </p:nvSpPr>
              <p:spPr>
                <a:xfrm rot="5400000">
                  <a:off x="2208468" y="2790825"/>
                  <a:ext cx="91440" cy="91440"/>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151" name="Straight Connector 150"/>
                <p:cNvCxnSpPr/>
                <p:nvPr/>
              </p:nvCxnSpPr>
              <p:spPr>
                <a:xfrm rot="16200000">
                  <a:off x="2606635" y="2550723"/>
                  <a:ext cx="0" cy="57600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47" name="Rectangle 146"/>
            <p:cNvSpPr/>
            <p:nvPr/>
          </p:nvSpPr>
          <p:spPr>
            <a:xfrm>
              <a:off x="2512845" y="1469164"/>
              <a:ext cx="745268" cy="359891"/>
            </a:xfrm>
            <a:prstGeom prst="rect">
              <a:avLst/>
            </a:prstGeom>
            <a:solidFill>
              <a:schemeClr val="tx1">
                <a:lumMod val="20000"/>
                <a:lumOff val="80000"/>
                <a:alpha val="50000"/>
              </a:schemeClr>
            </a:solidFill>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PB-EO ME</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Spring 2022</a:t>
              </a:r>
            </a:p>
          </p:txBody>
        </p:sp>
      </p:grpSp>
      <p:sp>
        <p:nvSpPr>
          <p:cNvPr id="152" name="TextBox 151"/>
          <p:cNvSpPr txBox="1"/>
          <p:nvPr/>
        </p:nvSpPr>
        <p:spPr>
          <a:xfrm>
            <a:off x="9423242" y="3601937"/>
            <a:ext cx="716863" cy="318100"/>
          </a:xfrm>
          <a:prstGeom prst="rect">
            <a:avLst/>
          </a:prstGeom>
          <a:noFill/>
        </p:spPr>
        <p:txBody>
          <a:bodyPr wrap="none" rtlCol="0">
            <a:spAutoFit/>
          </a:bodyPr>
          <a:lstStyle/>
          <a:p>
            <a:pPr eaLnBrk="1" hangingPunct="1"/>
            <a:r>
              <a:rPr lang="en-US" sz="1467" b="1" dirty="0">
                <a:solidFill>
                  <a:prstClr val="white"/>
                </a:solidFill>
                <a:latin typeface="Verdana" pitchFamily="34" charset="0"/>
                <a:ea typeface=""/>
              </a:rPr>
              <a:t>2022</a:t>
            </a:r>
          </a:p>
        </p:txBody>
      </p:sp>
      <p:grpSp>
        <p:nvGrpSpPr>
          <p:cNvPr id="9" name="Group 8"/>
          <p:cNvGrpSpPr/>
          <p:nvPr/>
        </p:nvGrpSpPr>
        <p:grpSpPr>
          <a:xfrm>
            <a:off x="5654351" y="5747473"/>
            <a:ext cx="6537648" cy="515143"/>
            <a:chOff x="3584354" y="4310604"/>
            <a:chExt cx="5431211" cy="386357"/>
          </a:xfrm>
        </p:grpSpPr>
        <p:sp>
          <p:nvSpPr>
            <p:cNvPr id="35" name="Rectangle 34"/>
            <p:cNvSpPr/>
            <p:nvPr/>
          </p:nvSpPr>
          <p:spPr>
            <a:xfrm>
              <a:off x="7246746" y="4310604"/>
              <a:ext cx="1768819" cy="386357"/>
            </a:xfrm>
            <a:prstGeom prst="rect">
              <a:avLst/>
            </a:prstGeom>
            <a:gradFill>
              <a:gsLst>
                <a:gs pos="0">
                  <a:srgbClr val="C00000"/>
                </a:gs>
                <a:gs pos="74000">
                  <a:schemeClr val="tx2">
                    <a:alpha val="79000"/>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1600" dirty="0">
                  <a:solidFill>
                    <a:prstClr val="white"/>
                  </a:solidFill>
                </a:rPr>
                <a:t>Aeolus re-enters</a:t>
              </a:r>
            </a:p>
          </p:txBody>
        </p:sp>
        <p:sp>
          <p:nvSpPr>
            <p:cNvPr id="39" name="Right Arrow 38"/>
            <p:cNvSpPr/>
            <p:nvPr/>
          </p:nvSpPr>
          <p:spPr>
            <a:xfrm>
              <a:off x="3584354" y="4449996"/>
              <a:ext cx="3618784" cy="140142"/>
            </a:xfrm>
            <a:prstGeom prst="rightArrow">
              <a:avLst/>
            </a:prstGeom>
            <a:pattFill prst="pct75">
              <a:fgClr>
                <a:schemeClr val="accent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grpSp>
        <p:nvGrpSpPr>
          <p:cNvPr id="167" name="Group 166"/>
          <p:cNvGrpSpPr/>
          <p:nvPr/>
        </p:nvGrpSpPr>
        <p:grpSpPr>
          <a:xfrm>
            <a:off x="3204463" y="1982401"/>
            <a:ext cx="993691" cy="1648191"/>
            <a:chOff x="2505179" y="1439691"/>
            <a:chExt cx="745268" cy="1236143"/>
          </a:xfrm>
        </p:grpSpPr>
        <p:grpSp>
          <p:nvGrpSpPr>
            <p:cNvPr id="168" name="Group 167"/>
            <p:cNvGrpSpPr/>
            <p:nvPr/>
          </p:nvGrpSpPr>
          <p:grpSpPr>
            <a:xfrm>
              <a:off x="2782841" y="1828801"/>
              <a:ext cx="186928" cy="847033"/>
              <a:chOff x="2782841" y="1828801"/>
              <a:chExt cx="186928" cy="847033"/>
            </a:xfrm>
          </p:grpSpPr>
          <p:sp>
            <p:nvSpPr>
              <p:cNvPr id="170" name="AutoShape 54"/>
              <p:cNvSpPr>
                <a:spLocks/>
              </p:cNvSpPr>
              <p:nvPr/>
            </p:nvSpPr>
            <p:spPr bwMode="auto">
              <a:xfrm rot="21599989">
                <a:off x="2782841" y="2550818"/>
                <a:ext cx="186928"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1"/>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171" name="Group 170"/>
              <p:cNvGrpSpPr/>
              <p:nvPr/>
            </p:nvGrpSpPr>
            <p:grpSpPr>
              <a:xfrm rot="5400000">
                <a:off x="2535777" y="2126165"/>
                <a:ext cx="686167" cy="91440"/>
                <a:chOff x="2208468" y="2790825"/>
                <a:chExt cx="686167" cy="91440"/>
              </a:xfrm>
            </p:grpSpPr>
            <p:sp>
              <p:nvSpPr>
                <p:cNvPr id="172" name="Oval 171"/>
                <p:cNvSpPr/>
                <p:nvPr/>
              </p:nvSpPr>
              <p:spPr>
                <a:xfrm rot="5400000">
                  <a:off x="2208468" y="2790825"/>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173" name="Straight Connector 172"/>
                <p:cNvCxnSpPr/>
                <p:nvPr/>
              </p:nvCxnSpPr>
              <p:spPr>
                <a:xfrm rot="16200000">
                  <a:off x="2606635" y="2550723"/>
                  <a:ext cx="0" cy="57600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69" name="Rectangle 168"/>
            <p:cNvSpPr/>
            <p:nvPr/>
          </p:nvSpPr>
          <p:spPr>
            <a:xfrm>
              <a:off x="2505179" y="1439691"/>
              <a:ext cx="745268" cy="359891"/>
            </a:xfrm>
            <a:prstGeom prst="rect">
              <a:avLst/>
            </a:prstGeom>
            <a:solidFill>
              <a:schemeClr val="tx1">
                <a:lumMod val="20000"/>
                <a:lumOff val="80000"/>
                <a:alpha val="50000"/>
              </a:schemeClr>
            </a:solidFill>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2.0 ANX</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Spring 2021</a:t>
              </a:r>
            </a:p>
          </p:txBody>
        </p:sp>
      </p:grpSp>
      <p:grpSp>
        <p:nvGrpSpPr>
          <p:cNvPr id="7" name="Group 6"/>
          <p:cNvGrpSpPr/>
          <p:nvPr/>
        </p:nvGrpSpPr>
        <p:grpSpPr>
          <a:xfrm>
            <a:off x="5199423" y="4165487"/>
            <a:ext cx="2269340" cy="1727837"/>
            <a:chOff x="3243157" y="3124115"/>
            <a:chExt cx="1702005" cy="1295878"/>
          </a:xfrm>
        </p:grpSpPr>
        <p:grpSp>
          <p:nvGrpSpPr>
            <p:cNvPr id="153" name="Group 152"/>
            <p:cNvGrpSpPr/>
            <p:nvPr/>
          </p:nvGrpSpPr>
          <p:grpSpPr>
            <a:xfrm>
              <a:off x="3243157" y="3124115"/>
              <a:ext cx="857943" cy="1295878"/>
              <a:chOff x="2441643" y="1379956"/>
              <a:chExt cx="857943" cy="1295878"/>
            </a:xfrm>
          </p:grpSpPr>
          <p:grpSp>
            <p:nvGrpSpPr>
              <p:cNvPr id="154" name="Group 153"/>
              <p:cNvGrpSpPr/>
              <p:nvPr/>
            </p:nvGrpSpPr>
            <p:grpSpPr>
              <a:xfrm>
                <a:off x="2782841" y="1828801"/>
                <a:ext cx="186928" cy="847033"/>
                <a:chOff x="2782841" y="1828801"/>
                <a:chExt cx="186928" cy="847033"/>
              </a:xfrm>
            </p:grpSpPr>
            <p:sp>
              <p:nvSpPr>
                <p:cNvPr id="156" name="AutoShape 54"/>
                <p:cNvSpPr>
                  <a:spLocks/>
                </p:cNvSpPr>
                <p:nvPr/>
              </p:nvSpPr>
              <p:spPr bwMode="auto">
                <a:xfrm rot="21599989">
                  <a:off x="2782841" y="2550818"/>
                  <a:ext cx="186928"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4"/>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157" name="Group 156"/>
                <p:cNvGrpSpPr/>
                <p:nvPr/>
              </p:nvGrpSpPr>
              <p:grpSpPr>
                <a:xfrm rot="5400000">
                  <a:off x="2535777" y="2126165"/>
                  <a:ext cx="686167" cy="91440"/>
                  <a:chOff x="2208468" y="2790825"/>
                  <a:chExt cx="686167" cy="91440"/>
                </a:xfrm>
              </p:grpSpPr>
              <p:sp>
                <p:nvSpPr>
                  <p:cNvPr id="158" name="Oval 157"/>
                  <p:cNvSpPr/>
                  <p:nvPr/>
                </p:nvSpPr>
                <p:spPr>
                  <a:xfrm rot="5400000">
                    <a:off x="2208468" y="2790825"/>
                    <a:ext cx="91440" cy="91440"/>
                  </a:xfrm>
                  <a:prstGeom prst="ellipse">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159" name="Straight Connector 158"/>
                  <p:cNvCxnSpPr/>
                  <p:nvPr/>
                </p:nvCxnSpPr>
                <p:spPr>
                  <a:xfrm rot="16200000">
                    <a:off x="2606635" y="2550723"/>
                    <a:ext cx="0" cy="57600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55" name="Rectangle 154"/>
              <p:cNvSpPr/>
              <p:nvPr/>
            </p:nvSpPr>
            <p:spPr>
              <a:xfrm>
                <a:off x="2441643" y="1379956"/>
                <a:ext cx="857943" cy="359891"/>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OL (</a:t>
                </a:r>
                <a:r>
                  <a:rPr lang="en-US" sz="1200" b="1" i="1" dirty="0">
                    <a:solidFill>
                      <a:prstClr val="white"/>
                    </a:solidFill>
                    <a:latin typeface="Lato Regular"/>
                    <a:ea typeface="Open Sans Light" panose="020B0306030504020204" pitchFamily="34" charset="0"/>
                    <a:cs typeface="Lato Regular"/>
                  </a:rPr>
                  <a:t>or FM-A</a:t>
                </a:r>
                <a:r>
                  <a:rPr lang="en-US" sz="1200" b="1" dirty="0">
                    <a:solidFill>
                      <a:prstClr val="white"/>
                    </a:solidFill>
                    <a:latin typeface="Lato Regular"/>
                    <a:ea typeface="Open Sans Light" panose="020B0306030504020204" pitchFamily="34" charset="0"/>
                    <a:cs typeface="Lato Regular"/>
                  </a:rPr>
                  <a:t>)</a:t>
                </a:r>
              </a:p>
              <a:p>
                <a:pPr algn="ctr" defTabSz="911693" eaLnBrk="1" fontAlgn="auto" hangingPunct="1">
                  <a:spcBef>
                    <a:spcPts val="0"/>
                  </a:spcBef>
                  <a:spcAft>
                    <a:spcPts val="0"/>
                  </a:spcAft>
                </a:pPr>
                <a:r>
                  <a:rPr lang="en-US" sz="1200" b="1" i="1" dirty="0" smtClean="0">
                    <a:solidFill>
                      <a:prstClr val="white"/>
                    </a:solidFill>
                    <a:latin typeface="Lato Regular"/>
                    <a:ea typeface="Open Sans Light" panose="020B0306030504020204" pitchFamily="34" charset="0"/>
                    <a:cs typeface="Lato Regular"/>
                  </a:rPr>
                  <a:t>TBC</a:t>
                </a:r>
                <a:endParaRPr lang="en-US" sz="1200" b="1" i="1" dirty="0">
                  <a:solidFill>
                    <a:prstClr val="white"/>
                  </a:solidFill>
                  <a:latin typeface="Lato Regular"/>
                  <a:ea typeface="Open Sans Light" panose="020B0306030504020204" pitchFamily="34" charset="0"/>
                  <a:cs typeface="Lato Regular"/>
                </a:endParaRPr>
              </a:p>
            </p:txBody>
          </p:sp>
        </p:grpSp>
        <p:sp>
          <p:nvSpPr>
            <p:cNvPr id="175" name="Rectangle 174"/>
            <p:cNvSpPr/>
            <p:nvPr/>
          </p:nvSpPr>
          <p:spPr>
            <a:xfrm>
              <a:off x="3714667" y="3864652"/>
              <a:ext cx="1230495" cy="258015"/>
            </a:xfrm>
            <a:prstGeom prst="rect">
              <a:avLst/>
            </a:prstGeom>
            <a:pattFill prst="pct75">
              <a:fgClr>
                <a:schemeClr val="accent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1200">
                  <a:solidFill>
                    <a:prstClr val="white"/>
                  </a:solidFill>
                </a:rPr>
                <a:t>Orbit decay/FM-A </a:t>
              </a:r>
              <a:r>
                <a:rPr lang="en-US" sz="1200" dirty="0">
                  <a:solidFill>
                    <a:prstClr val="white"/>
                  </a:solidFill>
                </a:rPr>
                <a:t>on</a:t>
              </a:r>
            </a:p>
          </p:txBody>
        </p:sp>
      </p:grpSp>
      <p:grpSp>
        <p:nvGrpSpPr>
          <p:cNvPr id="176" name="Group 175"/>
          <p:cNvGrpSpPr/>
          <p:nvPr/>
        </p:nvGrpSpPr>
        <p:grpSpPr>
          <a:xfrm>
            <a:off x="2358193" y="1342643"/>
            <a:ext cx="1224972" cy="2287544"/>
            <a:chOff x="-162089" y="869104"/>
            <a:chExt cx="918729" cy="1715658"/>
          </a:xfrm>
        </p:grpSpPr>
        <p:sp>
          <p:nvSpPr>
            <p:cNvPr id="177" name="AutoShape 54"/>
            <p:cNvSpPr>
              <a:spLocks/>
            </p:cNvSpPr>
            <p:nvPr/>
          </p:nvSpPr>
          <p:spPr bwMode="auto">
            <a:xfrm rot="21599989">
              <a:off x="207142" y="2459746"/>
              <a:ext cx="186928"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1"/>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178" name="Group 177"/>
            <p:cNvGrpSpPr/>
            <p:nvPr/>
          </p:nvGrpSpPr>
          <p:grpSpPr>
            <a:xfrm rot="5400000">
              <a:off x="-296056" y="1784040"/>
              <a:ext cx="1192076" cy="91440"/>
              <a:chOff x="1704456" y="2800350"/>
              <a:chExt cx="1192076" cy="91440"/>
            </a:xfrm>
          </p:grpSpPr>
          <p:sp>
            <p:nvSpPr>
              <p:cNvPr id="180" name="Oval 179"/>
              <p:cNvSpPr/>
              <p:nvPr/>
            </p:nvSpPr>
            <p:spPr>
              <a:xfrm rot="5400000">
                <a:off x="1704456" y="280035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181" name="Straight Connector 180"/>
              <p:cNvCxnSpPr/>
              <p:nvPr/>
            </p:nvCxnSpPr>
            <p:spPr>
              <a:xfrm rot="16200000">
                <a:off x="2372469" y="2322006"/>
                <a:ext cx="0" cy="104812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79" name="Rectangle 178"/>
            <p:cNvSpPr/>
            <p:nvPr/>
          </p:nvSpPr>
          <p:spPr>
            <a:xfrm>
              <a:off x="-162089" y="869104"/>
              <a:ext cx="918729" cy="359891"/>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Major Baseline</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Spring 2021</a:t>
              </a:r>
            </a:p>
          </p:txBody>
        </p:sp>
      </p:grpSp>
      <p:grpSp>
        <p:nvGrpSpPr>
          <p:cNvPr id="183" name="Group 182"/>
          <p:cNvGrpSpPr/>
          <p:nvPr/>
        </p:nvGrpSpPr>
        <p:grpSpPr>
          <a:xfrm>
            <a:off x="3524251" y="1344000"/>
            <a:ext cx="1664195" cy="2286904"/>
            <a:chOff x="1093796" y="995808"/>
            <a:chExt cx="1248146" cy="1715178"/>
          </a:xfrm>
        </p:grpSpPr>
        <p:sp>
          <p:nvSpPr>
            <p:cNvPr id="184" name="Rectangle 183"/>
            <p:cNvSpPr/>
            <p:nvPr/>
          </p:nvSpPr>
          <p:spPr>
            <a:xfrm>
              <a:off x="1093796" y="995808"/>
              <a:ext cx="1248146" cy="359891"/>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FM-B Reprocessed #2</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Spring 2021</a:t>
              </a:r>
            </a:p>
          </p:txBody>
        </p:sp>
        <p:sp>
          <p:nvSpPr>
            <p:cNvPr id="185" name="Oval 184"/>
            <p:cNvSpPr/>
            <p:nvPr/>
          </p:nvSpPr>
          <p:spPr>
            <a:xfrm rot="10800000">
              <a:off x="1677553" y="1359408"/>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grpSp>
          <p:nvGrpSpPr>
            <p:cNvPr id="186" name="Group 185"/>
            <p:cNvGrpSpPr/>
            <p:nvPr/>
          </p:nvGrpSpPr>
          <p:grpSpPr>
            <a:xfrm>
              <a:off x="1629464" y="1514123"/>
              <a:ext cx="187524" cy="1196863"/>
              <a:chOff x="1652216" y="1476953"/>
              <a:chExt cx="187524" cy="1196863"/>
            </a:xfrm>
          </p:grpSpPr>
          <p:cxnSp>
            <p:nvCxnSpPr>
              <p:cNvPr id="187" name="Straight Connector 186"/>
              <p:cNvCxnSpPr/>
              <p:nvPr/>
            </p:nvCxnSpPr>
            <p:spPr>
              <a:xfrm>
                <a:off x="1744244" y="1476953"/>
                <a:ext cx="0" cy="104812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88" name="AutoShape 59"/>
              <p:cNvSpPr>
                <a:spLocks/>
              </p:cNvSpPr>
              <p:nvPr/>
            </p:nvSpPr>
            <p:spPr bwMode="auto">
              <a:xfrm rot="21599989">
                <a:off x="1652216" y="2548800"/>
                <a:ext cx="187524"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1"/>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grpSp>
      <p:grpSp>
        <p:nvGrpSpPr>
          <p:cNvPr id="189" name="Group 188"/>
          <p:cNvGrpSpPr/>
          <p:nvPr/>
        </p:nvGrpSpPr>
        <p:grpSpPr>
          <a:xfrm>
            <a:off x="4516508" y="1982401"/>
            <a:ext cx="1494085" cy="1648191"/>
            <a:chOff x="2310336" y="1439691"/>
            <a:chExt cx="1120564" cy="1236143"/>
          </a:xfrm>
        </p:grpSpPr>
        <p:grpSp>
          <p:nvGrpSpPr>
            <p:cNvPr id="190" name="Group 189"/>
            <p:cNvGrpSpPr/>
            <p:nvPr/>
          </p:nvGrpSpPr>
          <p:grpSpPr>
            <a:xfrm>
              <a:off x="2782841" y="1828801"/>
              <a:ext cx="186928" cy="847033"/>
              <a:chOff x="2782841" y="1828801"/>
              <a:chExt cx="186928" cy="847033"/>
            </a:xfrm>
          </p:grpSpPr>
          <p:sp>
            <p:nvSpPr>
              <p:cNvPr id="192" name="AutoShape 54"/>
              <p:cNvSpPr>
                <a:spLocks/>
              </p:cNvSpPr>
              <p:nvPr/>
            </p:nvSpPr>
            <p:spPr bwMode="auto">
              <a:xfrm rot="21599989">
                <a:off x="2782841" y="2550818"/>
                <a:ext cx="186928"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1"/>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193" name="Group 192"/>
              <p:cNvGrpSpPr/>
              <p:nvPr/>
            </p:nvGrpSpPr>
            <p:grpSpPr>
              <a:xfrm rot="5400000">
                <a:off x="2535777" y="2126165"/>
                <a:ext cx="686167" cy="91440"/>
                <a:chOff x="2208468" y="2790825"/>
                <a:chExt cx="686167" cy="91440"/>
              </a:xfrm>
            </p:grpSpPr>
            <p:sp>
              <p:nvSpPr>
                <p:cNvPr id="194" name="Oval 193"/>
                <p:cNvSpPr/>
                <p:nvPr/>
              </p:nvSpPr>
              <p:spPr>
                <a:xfrm rot="5400000">
                  <a:off x="2208468" y="2790825"/>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195" name="Straight Connector 194"/>
                <p:cNvCxnSpPr/>
                <p:nvPr/>
              </p:nvCxnSpPr>
              <p:spPr>
                <a:xfrm rot="16200000">
                  <a:off x="2606635" y="2550723"/>
                  <a:ext cx="0" cy="57600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91" name="Rectangle 190"/>
            <p:cNvSpPr/>
            <p:nvPr/>
          </p:nvSpPr>
          <p:spPr>
            <a:xfrm>
              <a:off x="2310336" y="1439691"/>
              <a:ext cx="1120564" cy="359891"/>
            </a:xfrm>
            <a:prstGeom prst="rect">
              <a:avLst/>
            </a:prstGeom>
            <a:solidFill>
              <a:schemeClr val="tx1">
                <a:lumMod val="20000"/>
                <a:lumOff val="80000"/>
                <a:alpha val="50000"/>
              </a:schemeClr>
            </a:solidFill>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Tropical Campaign</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Summer 2021</a:t>
              </a:r>
            </a:p>
          </p:txBody>
        </p:sp>
      </p:grpSp>
      <p:grpSp>
        <p:nvGrpSpPr>
          <p:cNvPr id="196" name="Group 195"/>
          <p:cNvGrpSpPr/>
          <p:nvPr/>
        </p:nvGrpSpPr>
        <p:grpSpPr>
          <a:xfrm>
            <a:off x="5525067" y="1342643"/>
            <a:ext cx="1224972" cy="2287544"/>
            <a:chOff x="-162089" y="869104"/>
            <a:chExt cx="918729" cy="1715658"/>
          </a:xfrm>
        </p:grpSpPr>
        <p:sp>
          <p:nvSpPr>
            <p:cNvPr id="197" name="AutoShape 54"/>
            <p:cNvSpPr>
              <a:spLocks/>
            </p:cNvSpPr>
            <p:nvPr/>
          </p:nvSpPr>
          <p:spPr bwMode="auto">
            <a:xfrm rot="21599989">
              <a:off x="207142" y="2459746"/>
              <a:ext cx="186928"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1"/>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198" name="Group 197"/>
            <p:cNvGrpSpPr/>
            <p:nvPr/>
          </p:nvGrpSpPr>
          <p:grpSpPr>
            <a:xfrm rot="5400000">
              <a:off x="-296056" y="1784040"/>
              <a:ext cx="1192076" cy="91440"/>
              <a:chOff x="1704456" y="2800350"/>
              <a:chExt cx="1192076" cy="91440"/>
            </a:xfrm>
          </p:grpSpPr>
          <p:sp>
            <p:nvSpPr>
              <p:cNvPr id="200" name="Oval 199"/>
              <p:cNvSpPr/>
              <p:nvPr/>
            </p:nvSpPr>
            <p:spPr>
              <a:xfrm rot="5400000">
                <a:off x="1704456" y="280035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201" name="Straight Connector 200"/>
              <p:cNvCxnSpPr/>
              <p:nvPr/>
            </p:nvCxnSpPr>
            <p:spPr>
              <a:xfrm rot="16200000">
                <a:off x="2372469" y="2322006"/>
                <a:ext cx="0" cy="104812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99" name="Rectangle 198"/>
            <p:cNvSpPr/>
            <p:nvPr/>
          </p:nvSpPr>
          <p:spPr>
            <a:xfrm>
              <a:off x="-162089" y="869104"/>
              <a:ext cx="918729" cy="359891"/>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Major Baseline</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Fall 2021</a:t>
              </a:r>
            </a:p>
          </p:txBody>
        </p:sp>
      </p:grpSp>
      <p:grpSp>
        <p:nvGrpSpPr>
          <p:cNvPr id="202" name="Group 201"/>
          <p:cNvGrpSpPr/>
          <p:nvPr/>
        </p:nvGrpSpPr>
        <p:grpSpPr>
          <a:xfrm>
            <a:off x="6255660" y="1982401"/>
            <a:ext cx="1663747" cy="1648191"/>
            <a:chOff x="2246712" y="1439691"/>
            <a:chExt cx="1247810" cy="1236143"/>
          </a:xfrm>
        </p:grpSpPr>
        <p:grpSp>
          <p:nvGrpSpPr>
            <p:cNvPr id="203" name="Group 202"/>
            <p:cNvGrpSpPr/>
            <p:nvPr/>
          </p:nvGrpSpPr>
          <p:grpSpPr>
            <a:xfrm>
              <a:off x="2782841" y="1828801"/>
              <a:ext cx="186928" cy="847033"/>
              <a:chOff x="2782841" y="1828801"/>
              <a:chExt cx="186928" cy="847033"/>
            </a:xfrm>
          </p:grpSpPr>
          <p:sp>
            <p:nvSpPr>
              <p:cNvPr id="205" name="AutoShape 54"/>
              <p:cNvSpPr>
                <a:spLocks/>
              </p:cNvSpPr>
              <p:nvPr/>
            </p:nvSpPr>
            <p:spPr bwMode="auto">
              <a:xfrm rot="21599989">
                <a:off x="2782841" y="2550818"/>
                <a:ext cx="186928"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1"/>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206" name="Group 205"/>
              <p:cNvGrpSpPr/>
              <p:nvPr/>
            </p:nvGrpSpPr>
            <p:grpSpPr>
              <a:xfrm rot="5400000">
                <a:off x="2535777" y="2126165"/>
                <a:ext cx="686167" cy="91440"/>
                <a:chOff x="2208468" y="2790825"/>
                <a:chExt cx="686167" cy="91440"/>
              </a:xfrm>
            </p:grpSpPr>
            <p:sp>
              <p:nvSpPr>
                <p:cNvPr id="207" name="Oval 206"/>
                <p:cNvSpPr/>
                <p:nvPr/>
              </p:nvSpPr>
              <p:spPr>
                <a:xfrm rot="5400000">
                  <a:off x="2208468" y="2790825"/>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208" name="Straight Connector 207"/>
                <p:cNvCxnSpPr/>
                <p:nvPr/>
              </p:nvCxnSpPr>
              <p:spPr>
                <a:xfrm rot="16200000">
                  <a:off x="2606635" y="2550723"/>
                  <a:ext cx="0" cy="57600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204" name="Rectangle 203"/>
            <p:cNvSpPr/>
            <p:nvPr/>
          </p:nvSpPr>
          <p:spPr>
            <a:xfrm>
              <a:off x="2246712" y="1439691"/>
              <a:ext cx="1247810" cy="359891"/>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FM-A Reprocessed #1</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Fall 2021</a:t>
              </a:r>
            </a:p>
          </p:txBody>
        </p:sp>
      </p:grpSp>
      <p:grpSp>
        <p:nvGrpSpPr>
          <p:cNvPr id="216" name="Group 215"/>
          <p:cNvGrpSpPr/>
          <p:nvPr/>
        </p:nvGrpSpPr>
        <p:grpSpPr>
          <a:xfrm>
            <a:off x="8869927" y="1338507"/>
            <a:ext cx="1224972" cy="2287544"/>
            <a:chOff x="-162089" y="869104"/>
            <a:chExt cx="918729" cy="1715658"/>
          </a:xfrm>
        </p:grpSpPr>
        <p:sp>
          <p:nvSpPr>
            <p:cNvPr id="217" name="AutoShape 54"/>
            <p:cNvSpPr>
              <a:spLocks/>
            </p:cNvSpPr>
            <p:nvPr/>
          </p:nvSpPr>
          <p:spPr bwMode="auto">
            <a:xfrm rot="21599989">
              <a:off x="207142" y="2459746"/>
              <a:ext cx="186928"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3"/>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218" name="Group 217"/>
            <p:cNvGrpSpPr/>
            <p:nvPr/>
          </p:nvGrpSpPr>
          <p:grpSpPr>
            <a:xfrm rot="5400000">
              <a:off x="-296056" y="1784040"/>
              <a:ext cx="1192076" cy="91440"/>
              <a:chOff x="1704456" y="2800350"/>
              <a:chExt cx="1192076" cy="91440"/>
            </a:xfrm>
          </p:grpSpPr>
          <p:sp>
            <p:nvSpPr>
              <p:cNvPr id="220" name="Oval 219"/>
              <p:cNvSpPr/>
              <p:nvPr/>
            </p:nvSpPr>
            <p:spPr>
              <a:xfrm rot="5400000">
                <a:off x="1704456" y="2800350"/>
                <a:ext cx="91440" cy="91440"/>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221" name="Straight Connector 220"/>
              <p:cNvCxnSpPr/>
              <p:nvPr/>
            </p:nvCxnSpPr>
            <p:spPr>
              <a:xfrm rot="16200000">
                <a:off x="2372469" y="2322006"/>
                <a:ext cx="0" cy="104812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19" name="Rectangle 218"/>
            <p:cNvSpPr/>
            <p:nvPr/>
          </p:nvSpPr>
          <p:spPr>
            <a:xfrm>
              <a:off x="-162089" y="869104"/>
              <a:ext cx="918729" cy="359891"/>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Major Baseline</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Spring 2022</a:t>
              </a:r>
            </a:p>
          </p:txBody>
        </p:sp>
      </p:grpSp>
      <p:grpSp>
        <p:nvGrpSpPr>
          <p:cNvPr id="223" name="Group 222"/>
          <p:cNvGrpSpPr/>
          <p:nvPr/>
        </p:nvGrpSpPr>
        <p:grpSpPr>
          <a:xfrm>
            <a:off x="9525402" y="2011200"/>
            <a:ext cx="1382067" cy="1611459"/>
            <a:chOff x="2352342" y="1467240"/>
            <a:chExt cx="1036550" cy="1208594"/>
          </a:xfrm>
        </p:grpSpPr>
        <p:grpSp>
          <p:nvGrpSpPr>
            <p:cNvPr id="224" name="Group 223"/>
            <p:cNvGrpSpPr/>
            <p:nvPr/>
          </p:nvGrpSpPr>
          <p:grpSpPr>
            <a:xfrm>
              <a:off x="2782841" y="1828801"/>
              <a:ext cx="186928" cy="847033"/>
              <a:chOff x="2782841" y="1828801"/>
              <a:chExt cx="186928" cy="847033"/>
            </a:xfrm>
          </p:grpSpPr>
          <p:sp>
            <p:nvSpPr>
              <p:cNvPr id="226" name="AutoShape 54"/>
              <p:cNvSpPr>
                <a:spLocks/>
              </p:cNvSpPr>
              <p:nvPr/>
            </p:nvSpPr>
            <p:spPr bwMode="auto">
              <a:xfrm rot="21599989">
                <a:off x="2782841" y="2550818"/>
                <a:ext cx="186928"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3"/>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227" name="Group 226"/>
              <p:cNvGrpSpPr/>
              <p:nvPr/>
            </p:nvGrpSpPr>
            <p:grpSpPr>
              <a:xfrm rot="5400000">
                <a:off x="2535777" y="2126165"/>
                <a:ext cx="686167" cy="91440"/>
                <a:chOff x="2208468" y="2790825"/>
                <a:chExt cx="686167" cy="91440"/>
              </a:xfrm>
            </p:grpSpPr>
            <p:sp>
              <p:nvSpPr>
                <p:cNvPr id="228" name="Oval 227"/>
                <p:cNvSpPr/>
                <p:nvPr/>
              </p:nvSpPr>
              <p:spPr>
                <a:xfrm rot="5400000">
                  <a:off x="2208468" y="2790825"/>
                  <a:ext cx="91440" cy="91440"/>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229" name="Straight Connector 228"/>
                <p:cNvCxnSpPr/>
                <p:nvPr/>
              </p:nvCxnSpPr>
              <p:spPr>
                <a:xfrm rot="16200000">
                  <a:off x="2606635" y="2550723"/>
                  <a:ext cx="0" cy="57600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225" name="Rectangle 224"/>
            <p:cNvSpPr/>
            <p:nvPr/>
          </p:nvSpPr>
          <p:spPr>
            <a:xfrm>
              <a:off x="2352342" y="1467240"/>
              <a:ext cx="1036550" cy="359891"/>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Full Reprocessed </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Fall 2022</a:t>
              </a:r>
            </a:p>
          </p:txBody>
        </p:sp>
      </p:grpSp>
      <p:grpSp>
        <p:nvGrpSpPr>
          <p:cNvPr id="230" name="Group 229"/>
          <p:cNvGrpSpPr/>
          <p:nvPr/>
        </p:nvGrpSpPr>
        <p:grpSpPr>
          <a:xfrm>
            <a:off x="10384137" y="1331087"/>
            <a:ext cx="1224972" cy="2287544"/>
            <a:chOff x="-162089" y="869104"/>
            <a:chExt cx="918729" cy="1715658"/>
          </a:xfrm>
        </p:grpSpPr>
        <p:sp>
          <p:nvSpPr>
            <p:cNvPr id="231" name="AutoShape 54"/>
            <p:cNvSpPr>
              <a:spLocks/>
            </p:cNvSpPr>
            <p:nvPr/>
          </p:nvSpPr>
          <p:spPr bwMode="auto">
            <a:xfrm rot="21599989">
              <a:off x="207142" y="2459746"/>
              <a:ext cx="186928"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3"/>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232" name="Group 231"/>
            <p:cNvGrpSpPr/>
            <p:nvPr/>
          </p:nvGrpSpPr>
          <p:grpSpPr>
            <a:xfrm rot="5400000">
              <a:off x="-296056" y="1784040"/>
              <a:ext cx="1192076" cy="91440"/>
              <a:chOff x="1704456" y="2800350"/>
              <a:chExt cx="1192076" cy="91440"/>
            </a:xfrm>
          </p:grpSpPr>
          <p:sp>
            <p:nvSpPr>
              <p:cNvPr id="234" name="Oval 233"/>
              <p:cNvSpPr/>
              <p:nvPr/>
            </p:nvSpPr>
            <p:spPr>
              <a:xfrm rot="5400000">
                <a:off x="1704456" y="2800350"/>
                <a:ext cx="91440" cy="91440"/>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235" name="Straight Connector 234"/>
              <p:cNvCxnSpPr/>
              <p:nvPr/>
            </p:nvCxnSpPr>
            <p:spPr>
              <a:xfrm rot="16200000">
                <a:off x="2372469" y="2322006"/>
                <a:ext cx="0" cy="104812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33" name="Rectangle 232"/>
            <p:cNvSpPr/>
            <p:nvPr/>
          </p:nvSpPr>
          <p:spPr>
            <a:xfrm>
              <a:off x="-162089" y="869104"/>
              <a:ext cx="918729" cy="359891"/>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Major Baseline</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Fall 2022</a:t>
              </a:r>
            </a:p>
          </p:txBody>
        </p:sp>
      </p:grpSp>
      <p:sp>
        <p:nvSpPr>
          <p:cNvPr id="61" name="Rectangle 60"/>
          <p:cNvSpPr/>
          <p:nvPr/>
        </p:nvSpPr>
        <p:spPr>
          <a:xfrm>
            <a:off x="3457877" y="1105680"/>
            <a:ext cx="8760205" cy="2760000"/>
          </a:xfrm>
          <a:prstGeom prst="rect">
            <a:avLst/>
          </a:prstGeom>
          <a:solidFill>
            <a:schemeClr val="accent4">
              <a:lumMod val="40000"/>
              <a:lumOff val="6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nvGrpSpPr>
          <p:cNvPr id="8" name="Group 7"/>
          <p:cNvGrpSpPr/>
          <p:nvPr/>
        </p:nvGrpSpPr>
        <p:grpSpPr>
          <a:xfrm>
            <a:off x="7361849" y="4168712"/>
            <a:ext cx="2351578" cy="1727837"/>
            <a:chOff x="4864977" y="3126534"/>
            <a:chExt cx="1763683" cy="1295878"/>
          </a:xfrm>
        </p:grpSpPr>
        <p:grpSp>
          <p:nvGrpSpPr>
            <p:cNvPr id="160" name="Group 159"/>
            <p:cNvGrpSpPr/>
            <p:nvPr/>
          </p:nvGrpSpPr>
          <p:grpSpPr>
            <a:xfrm>
              <a:off x="4864977" y="3126534"/>
              <a:ext cx="921663" cy="1295878"/>
              <a:chOff x="2409785" y="1379956"/>
              <a:chExt cx="921663" cy="1295878"/>
            </a:xfrm>
          </p:grpSpPr>
          <p:grpSp>
            <p:nvGrpSpPr>
              <p:cNvPr id="161" name="Group 160"/>
              <p:cNvGrpSpPr/>
              <p:nvPr/>
            </p:nvGrpSpPr>
            <p:grpSpPr>
              <a:xfrm>
                <a:off x="2782841" y="1828801"/>
                <a:ext cx="186928" cy="847033"/>
                <a:chOff x="2782841" y="1828801"/>
                <a:chExt cx="186928" cy="847033"/>
              </a:xfrm>
            </p:grpSpPr>
            <p:sp>
              <p:nvSpPr>
                <p:cNvPr id="163" name="AutoShape 54"/>
                <p:cNvSpPr>
                  <a:spLocks/>
                </p:cNvSpPr>
                <p:nvPr/>
              </p:nvSpPr>
              <p:spPr bwMode="auto">
                <a:xfrm rot="21599989">
                  <a:off x="2782841" y="2550818"/>
                  <a:ext cx="186928"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accent4"/>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164" name="Group 163"/>
                <p:cNvGrpSpPr/>
                <p:nvPr/>
              </p:nvGrpSpPr>
              <p:grpSpPr>
                <a:xfrm rot="5400000">
                  <a:off x="2535777" y="2126165"/>
                  <a:ext cx="686167" cy="91440"/>
                  <a:chOff x="2208468" y="2790825"/>
                  <a:chExt cx="686167" cy="91440"/>
                </a:xfrm>
              </p:grpSpPr>
              <p:sp>
                <p:nvSpPr>
                  <p:cNvPr id="165" name="Oval 164"/>
                  <p:cNvSpPr/>
                  <p:nvPr/>
                </p:nvSpPr>
                <p:spPr>
                  <a:xfrm rot="5400000">
                    <a:off x="2208468" y="2790825"/>
                    <a:ext cx="91440" cy="91440"/>
                  </a:xfrm>
                  <a:prstGeom prst="ellipse">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166" name="Straight Connector 165"/>
                  <p:cNvCxnSpPr/>
                  <p:nvPr/>
                </p:nvCxnSpPr>
                <p:spPr>
                  <a:xfrm rot="16200000">
                    <a:off x="2606635" y="2550723"/>
                    <a:ext cx="0" cy="57600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62" name="Rectangle 161"/>
              <p:cNvSpPr/>
              <p:nvPr/>
            </p:nvSpPr>
            <p:spPr>
              <a:xfrm>
                <a:off x="2409785" y="1379956"/>
                <a:ext cx="921663" cy="359891"/>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 OL (or FM-A )</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TBC</a:t>
                </a:r>
              </a:p>
            </p:txBody>
          </p:sp>
        </p:grpSp>
        <p:sp>
          <p:nvSpPr>
            <p:cNvPr id="182" name="Rectangle 181"/>
            <p:cNvSpPr/>
            <p:nvPr/>
          </p:nvSpPr>
          <p:spPr>
            <a:xfrm>
              <a:off x="5398165" y="3848512"/>
              <a:ext cx="1230495" cy="258015"/>
            </a:xfrm>
            <a:prstGeom prst="rect">
              <a:avLst/>
            </a:prstGeom>
            <a:pattFill prst="pct75">
              <a:fgClr>
                <a:schemeClr val="accent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1200" dirty="0">
                  <a:solidFill>
                    <a:prstClr val="white"/>
                  </a:solidFill>
                </a:rPr>
                <a:t>Orbit decay/FM-A on</a:t>
              </a:r>
            </a:p>
          </p:txBody>
        </p:sp>
      </p:grpSp>
      <p:sp>
        <p:nvSpPr>
          <p:cNvPr id="2" name="Bent Arrow 1"/>
          <p:cNvSpPr/>
          <p:nvPr/>
        </p:nvSpPr>
        <p:spPr>
          <a:xfrm flipV="1">
            <a:off x="8631562" y="4064009"/>
            <a:ext cx="3324959" cy="394889"/>
          </a:xfrm>
          <a:prstGeom prst="bentArrow">
            <a:avLst>
              <a:gd name="adj1" fmla="val 25000"/>
              <a:gd name="adj2" fmla="val 35699"/>
              <a:gd name="adj3" fmla="val 25000"/>
              <a:gd name="adj4" fmla="val 43750"/>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srgbClr val="445469"/>
              </a:solidFill>
            </a:endParaRPr>
          </a:p>
        </p:txBody>
      </p:sp>
      <p:grpSp>
        <p:nvGrpSpPr>
          <p:cNvPr id="260" name="Group 259"/>
          <p:cNvGrpSpPr/>
          <p:nvPr/>
        </p:nvGrpSpPr>
        <p:grpSpPr>
          <a:xfrm>
            <a:off x="11009655" y="1840204"/>
            <a:ext cx="1210096" cy="1611459"/>
            <a:chOff x="2416834" y="1467240"/>
            <a:chExt cx="907572" cy="1208594"/>
          </a:xfrm>
        </p:grpSpPr>
        <p:grpSp>
          <p:nvGrpSpPr>
            <p:cNvPr id="261" name="Group 260"/>
            <p:cNvGrpSpPr/>
            <p:nvPr/>
          </p:nvGrpSpPr>
          <p:grpSpPr>
            <a:xfrm>
              <a:off x="2782841" y="1828801"/>
              <a:ext cx="186928" cy="847033"/>
              <a:chOff x="2782841" y="1828801"/>
              <a:chExt cx="186928" cy="847033"/>
            </a:xfrm>
          </p:grpSpPr>
          <p:sp>
            <p:nvSpPr>
              <p:cNvPr id="263" name="AutoShape 54"/>
              <p:cNvSpPr>
                <a:spLocks/>
              </p:cNvSpPr>
              <p:nvPr/>
            </p:nvSpPr>
            <p:spPr bwMode="auto">
              <a:xfrm rot="21599989">
                <a:off x="2782841" y="2550818"/>
                <a:ext cx="186928" cy="125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chemeClr val="bg2">
                  <a:lumMod val="65000"/>
                </a:schemeClr>
              </a:solidFill>
              <a:ln>
                <a:noFill/>
              </a:ln>
              <a:effectLst/>
              <a:extLst/>
            </p:spPr>
            <p:txBody>
              <a:bodyPr lIns="18996" tIns="18996" rIns="18996" bIns="18996" anchor="ctr"/>
              <a:lstStyle/>
              <a:p>
                <a:pPr defTabSz="227924" eaLnBrk="1" fontAlgn="auto" hangingPunct="1">
                  <a:spcBef>
                    <a:spcPts val="0"/>
                  </a:spcBef>
                  <a:spcAft>
                    <a:spcPts val="0"/>
                  </a:spcAft>
                  <a:defRPr/>
                </a:pPr>
                <a:endParaRPr lang="es-ES" sz="1467">
                  <a:solidFill>
                    <a:srgbClr val="445469"/>
                  </a:solidFill>
                  <a:effectLst>
                    <a:outerShdw blurRad="38100" dist="38100" dir="2700000" algn="tl">
                      <a:srgbClr val="000000"/>
                    </a:outerShdw>
                  </a:effectLst>
                  <a:latin typeface="Gill Sans" charset="0"/>
                  <a:ea typeface=""/>
                  <a:cs typeface="Gill Sans" charset="0"/>
                  <a:sym typeface="Gill Sans" charset="0"/>
                </a:endParaRPr>
              </a:p>
            </p:txBody>
          </p:sp>
          <p:grpSp>
            <p:nvGrpSpPr>
              <p:cNvPr id="264" name="Group 263"/>
              <p:cNvGrpSpPr/>
              <p:nvPr/>
            </p:nvGrpSpPr>
            <p:grpSpPr>
              <a:xfrm rot="5400000">
                <a:off x="2535777" y="2126165"/>
                <a:ext cx="686167" cy="91440"/>
                <a:chOff x="2208468" y="2790825"/>
                <a:chExt cx="686167" cy="91440"/>
              </a:xfrm>
            </p:grpSpPr>
            <p:sp>
              <p:nvSpPr>
                <p:cNvPr id="265" name="Oval 264"/>
                <p:cNvSpPr/>
                <p:nvPr/>
              </p:nvSpPr>
              <p:spPr>
                <a:xfrm rot="5400000">
                  <a:off x="2208468" y="2790825"/>
                  <a:ext cx="91440" cy="91440"/>
                </a:xfrm>
                <a:prstGeom prst="ellipse">
                  <a:avLst/>
                </a:prstGeom>
                <a:solidFill>
                  <a:schemeClr val="bg2">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1693" eaLnBrk="1" fontAlgn="auto" hangingPunct="1">
                    <a:spcBef>
                      <a:spcPts val="0"/>
                    </a:spcBef>
                    <a:spcAft>
                      <a:spcPts val="0"/>
                    </a:spcAft>
                  </a:pPr>
                  <a:endParaRPr lang="x-none" sz="1867">
                    <a:solidFill>
                      <a:prstClr val="white"/>
                    </a:solidFill>
                  </a:endParaRPr>
                </a:p>
              </p:txBody>
            </p:sp>
            <p:cxnSp>
              <p:nvCxnSpPr>
                <p:cNvPr id="266" name="Straight Connector 265"/>
                <p:cNvCxnSpPr/>
                <p:nvPr/>
              </p:nvCxnSpPr>
              <p:spPr>
                <a:xfrm rot="16200000">
                  <a:off x="2606635" y="2550723"/>
                  <a:ext cx="0" cy="57600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262" name="Rectangle 261"/>
            <p:cNvSpPr/>
            <p:nvPr/>
          </p:nvSpPr>
          <p:spPr>
            <a:xfrm>
              <a:off x="2416834" y="1467240"/>
              <a:ext cx="907572" cy="359891"/>
            </a:xfrm>
            <a:prstGeom prst="rect">
              <a:avLst/>
            </a:prstGeom>
          </p:spPr>
          <p:txBody>
            <a:bodyPr wrap="none" lIns="109453" tIns="54727" rIns="109453" bIns="54727">
              <a:spAutoFit/>
            </a:bodyPr>
            <a:lstStyle/>
            <a:p>
              <a:pPr algn="ctr" defTabSz="911693" eaLnBrk="1" fontAlgn="auto" hangingPunct="1">
                <a:spcBef>
                  <a:spcPts val="0"/>
                </a:spcBef>
                <a:spcAft>
                  <a:spcPts val="0"/>
                </a:spcAft>
              </a:pPr>
              <a:r>
                <a:rPr lang="en-US" sz="1200" b="1" dirty="0">
                  <a:solidFill>
                    <a:prstClr val="white"/>
                  </a:solidFill>
                  <a:latin typeface="Lato Regular"/>
                  <a:ea typeface="Open Sans Light" panose="020B0306030504020204" pitchFamily="34" charset="0"/>
                  <a:cs typeface="Lato Regular"/>
                </a:rPr>
                <a:t>End Extension</a:t>
              </a:r>
            </a:p>
            <a:p>
              <a:pPr algn="ctr" defTabSz="911693" eaLnBrk="1" fontAlgn="auto" hangingPunct="1">
                <a:spcBef>
                  <a:spcPts val="0"/>
                </a:spcBef>
                <a:spcAft>
                  <a:spcPts val="0"/>
                </a:spcAft>
              </a:pPr>
              <a:r>
                <a:rPr lang="en-US" sz="1200" b="1" i="1" dirty="0">
                  <a:solidFill>
                    <a:prstClr val="white"/>
                  </a:solidFill>
                  <a:latin typeface="Lato Regular"/>
                  <a:ea typeface="Open Sans Light" panose="020B0306030504020204" pitchFamily="34" charset="0"/>
                  <a:cs typeface="Lato Regular"/>
                </a:rPr>
                <a:t>December 2022</a:t>
              </a:r>
            </a:p>
          </p:txBody>
        </p:sp>
      </p:grpSp>
      <p:grpSp>
        <p:nvGrpSpPr>
          <p:cNvPr id="6" name="Group 5"/>
          <p:cNvGrpSpPr/>
          <p:nvPr/>
        </p:nvGrpSpPr>
        <p:grpSpPr>
          <a:xfrm>
            <a:off x="150438" y="2088326"/>
            <a:ext cx="10798241" cy="1528556"/>
            <a:chOff x="112828" y="1566245"/>
            <a:chExt cx="8098681" cy="1146417"/>
          </a:xfrm>
        </p:grpSpPr>
        <p:grpSp>
          <p:nvGrpSpPr>
            <p:cNvPr id="60" name="Group 59"/>
            <p:cNvGrpSpPr/>
            <p:nvPr/>
          </p:nvGrpSpPr>
          <p:grpSpPr>
            <a:xfrm>
              <a:off x="2921428" y="1943042"/>
              <a:ext cx="190566" cy="768117"/>
              <a:chOff x="4058499" y="3225150"/>
              <a:chExt cx="190566" cy="768117"/>
            </a:xfrm>
          </p:grpSpPr>
          <p:sp>
            <p:nvSpPr>
              <p:cNvPr id="209" name="Rectangle 208"/>
              <p:cNvSpPr/>
              <p:nvPr/>
            </p:nvSpPr>
            <p:spPr>
              <a:xfrm rot="16200000">
                <a:off x="3829782" y="3453867"/>
                <a:ext cx="648000" cy="190566"/>
              </a:xfrm>
              <a:prstGeom prst="rect">
                <a:avLst/>
              </a:prstGeom>
              <a:noFill/>
            </p:spPr>
            <p:txBody>
              <a:bodyPr wrap="square" lIns="109453" tIns="54727" rIns="109453" bIns="54727">
                <a:spAutoFit/>
              </a:bodyPr>
              <a:lstStyle/>
              <a:p>
                <a:pPr defTabSz="911693" eaLnBrk="1" fontAlgn="auto" hangingPunct="1">
                  <a:spcBef>
                    <a:spcPts val="0"/>
                  </a:spcBef>
                  <a:spcAft>
                    <a:spcPts val="0"/>
                  </a:spcAft>
                </a:pPr>
                <a:r>
                  <a:rPr lang="en-US" sz="933" b="1" dirty="0">
                    <a:solidFill>
                      <a:prstClr val="white"/>
                    </a:solidFill>
                    <a:latin typeface="Lato Regular"/>
                    <a:ea typeface="Open Sans Light" panose="020B0306030504020204" pitchFamily="34" charset="0"/>
                    <a:cs typeface="Lato Regular"/>
                  </a:rPr>
                  <a:t>EGU 2021</a:t>
                </a:r>
              </a:p>
            </p:txBody>
          </p:sp>
          <p:sp>
            <p:nvSpPr>
              <p:cNvPr id="54" name="Up Arrow 53"/>
              <p:cNvSpPr/>
              <p:nvPr/>
            </p:nvSpPr>
            <p:spPr>
              <a:xfrm>
                <a:off x="4099390" y="3820108"/>
                <a:ext cx="108785" cy="173159"/>
              </a:xfrm>
              <a:prstGeom prst="upArrow">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grpSp>
          <p:nvGrpSpPr>
            <p:cNvPr id="236" name="Group 235"/>
            <p:cNvGrpSpPr/>
            <p:nvPr/>
          </p:nvGrpSpPr>
          <p:grpSpPr>
            <a:xfrm>
              <a:off x="5428125" y="1808472"/>
              <a:ext cx="298240" cy="904190"/>
              <a:chOff x="4599611" y="3081150"/>
              <a:chExt cx="298240" cy="904190"/>
            </a:xfrm>
          </p:grpSpPr>
          <p:sp>
            <p:nvSpPr>
              <p:cNvPr id="237" name="Rectangle 236"/>
              <p:cNvSpPr/>
              <p:nvPr/>
            </p:nvSpPr>
            <p:spPr>
              <a:xfrm rot="16200000">
                <a:off x="4352731" y="3328030"/>
                <a:ext cx="792000" cy="298240"/>
              </a:xfrm>
              <a:prstGeom prst="rect">
                <a:avLst/>
              </a:prstGeom>
              <a:noFill/>
            </p:spPr>
            <p:txBody>
              <a:bodyPr wrap="square" lIns="109453" tIns="54727" rIns="109453" bIns="54727">
                <a:spAutoFit/>
              </a:bodyPr>
              <a:lstStyle/>
              <a:p>
                <a:pPr defTabSz="911693" eaLnBrk="1" fontAlgn="auto" hangingPunct="1">
                  <a:spcBef>
                    <a:spcPts val="0"/>
                  </a:spcBef>
                  <a:spcAft>
                    <a:spcPts val="0"/>
                  </a:spcAft>
                </a:pPr>
                <a:r>
                  <a:rPr lang="en-US" sz="933" b="1" dirty="0">
                    <a:solidFill>
                      <a:prstClr val="white"/>
                    </a:solidFill>
                    <a:latin typeface="Lato Regular"/>
                    <a:ea typeface="Open Sans Light" panose="020B0306030504020204" pitchFamily="34" charset="0"/>
                    <a:cs typeface="Lato Regular"/>
                  </a:rPr>
                  <a:t>Science &amp; CV Workshop</a:t>
                </a:r>
              </a:p>
            </p:txBody>
          </p:sp>
          <p:sp>
            <p:nvSpPr>
              <p:cNvPr id="238" name="Up Arrow 237"/>
              <p:cNvSpPr/>
              <p:nvPr/>
            </p:nvSpPr>
            <p:spPr>
              <a:xfrm>
                <a:off x="4697607" y="3812181"/>
                <a:ext cx="108785" cy="173159"/>
              </a:xfrm>
              <a:prstGeom prst="upArrow">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grpSp>
          <p:nvGrpSpPr>
            <p:cNvPr id="239" name="Group 238"/>
            <p:cNvGrpSpPr/>
            <p:nvPr/>
          </p:nvGrpSpPr>
          <p:grpSpPr>
            <a:xfrm>
              <a:off x="2395775" y="1939318"/>
              <a:ext cx="190566" cy="771841"/>
              <a:chOff x="4656716" y="3225149"/>
              <a:chExt cx="190566" cy="771841"/>
            </a:xfrm>
          </p:grpSpPr>
          <p:sp>
            <p:nvSpPr>
              <p:cNvPr id="240" name="Rectangle 239"/>
              <p:cNvSpPr/>
              <p:nvPr/>
            </p:nvSpPr>
            <p:spPr>
              <a:xfrm rot="16200000">
                <a:off x="4427999" y="3453866"/>
                <a:ext cx="648000" cy="190566"/>
              </a:xfrm>
              <a:prstGeom prst="rect">
                <a:avLst/>
              </a:prstGeom>
              <a:noFill/>
            </p:spPr>
            <p:txBody>
              <a:bodyPr wrap="square" lIns="109453" tIns="54727" rIns="109453" bIns="54727">
                <a:spAutoFit/>
              </a:bodyPr>
              <a:lstStyle/>
              <a:p>
                <a:pPr defTabSz="911693" eaLnBrk="1" fontAlgn="auto" hangingPunct="1">
                  <a:spcBef>
                    <a:spcPts val="0"/>
                  </a:spcBef>
                  <a:spcAft>
                    <a:spcPts val="0"/>
                  </a:spcAft>
                </a:pPr>
                <a:r>
                  <a:rPr lang="en-US" sz="933" b="1" dirty="0">
                    <a:solidFill>
                      <a:prstClr val="white"/>
                    </a:solidFill>
                    <a:latin typeface="Lato Regular"/>
                    <a:ea typeface="Open Sans Light" panose="020B0306030504020204" pitchFamily="34" charset="0"/>
                    <a:cs typeface="Lato Regular"/>
                  </a:rPr>
                  <a:t>SAG#3</a:t>
                </a:r>
              </a:p>
            </p:txBody>
          </p:sp>
          <p:sp>
            <p:nvSpPr>
              <p:cNvPr id="241" name="Up Arrow 240"/>
              <p:cNvSpPr/>
              <p:nvPr/>
            </p:nvSpPr>
            <p:spPr>
              <a:xfrm>
                <a:off x="4697607" y="3823831"/>
                <a:ext cx="108785" cy="173159"/>
              </a:xfrm>
              <a:prstGeom prst="upArrow">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grpSp>
          <p:nvGrpSpPr>
            <p:cNvPr id="242" name="Group 241"/>
            <p:cNvGrpSpPr/>
            <p:nvPr/>
          </p:nvGrpSpPr>
          <p:grpSpPr>
            <a:xfrm>
              <a:off x="3531517" y="1566245"/>
              <a:ext cx="190566" cy="1144914"/>
              <a:chOff x="4500953" y="2848452"/>
              <a:chExt cx="190566" cy="1144914"/>
            </a:xfrm>
          </p:grpSpPr>
          <p:sp>
            <p:nvSpPr>
              <p:cNvPr id="243" name="Rectangle 242"/>
              <p:cNvSpPr/>
              <p:nvPr/>
            </p:nvSpPr>
            <p:spPr>
              <a:xfrm rot="16200000">
                <a:off x="4084881" y="3264524"/>
                <a:ext cx="1022710" cy="190566"/>
              </a:xfrm>
              <a:prstGeom prst="rect">
                <a:avLst/>
              </a:prstGeom>
              <a:noFill/>
            </p:spPr>
            <p:txBody>
              <a:bodyPr wrap="square" lIns="109453" tIns="54727" rIns="109453" bIns="54727">
                <a:spAutoFit/>
              </a:bodyPr>
              <a:lstStyle/>
              <a:p>
                <a:pPr defTabSz="911693" eaLnBrk="1" fontAlgn="auto" hangingPunct="1">
                  <a:spcBef>
                    <a:spcPts val="0"/>
                  </a:spcBef>
                  <a:spcAft>
                    <a:spcPts val="0"/>
                  </a:spcAft>
                </a:pPr>
                <a:r>
                  <a:rPr lang="en-US" sz="933" b="1" dirty="0">
                    <a:solidFill>
                      <a:prstClr val="white"/>
                    </a:solidFill>
                    <a:latin typeface="Lato Regular"/>
                    <a:ea typeface="Open Sans Light" panose="020B0306030504020204" pitchFamily="34" charset="0"/>
                    <a:cs typeface="Lato Regular"/>
                  </a:rPr>
                  <a:t>NWP/L2A WS</a:t>
                </a:r>
              </a:p>
            </p:txBody>
          </p:sp>
          <p:sp>
            <p:nvSpPr>
              <p:cNvPr id="244" name="Up Arrow 243"/>
              <p:cNvSpPr/>
              <p:nvPr/>
            </p:nvSpPr>
            <p:spPr>
              <a:xfrm>
                <a:off x="4548053" y="3820207"/>
                <a:ext cx="108785" cy="173159"/>
              </a:xfrm>
              <a:prstGeom prst="upArrow">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grpSp>
          <p:nvGrpSpPr>
            <p:cNvPr id="267" name="Group 266"/>
            <p:cNvGrpSpPr/>
            <p:nvPr/>
          </p:nvGrpSpPr>
          <p:grpSpPr>
            <a:xfrm>
              <a:off x="112828" y="1946870"/>
              <a:ext cx="190566" cy="760191"/>
              <a:chOff x="4656716" y="3225149"/>
              <a:chExt cx="190566" cy="760191"/>
            </a:xfrm>
          </p:grpSpPr>
          <p:sp>
            <p:nvSpPr>
              <p:cNvPr id="268" name="Rectangle 267"/>
              <p:cNvSpPr/>
              <p:nvPr/>
            </p:nvSpPr>
            <p:spPr>
              <a:xfrm rot="16200000">
                <a:off x="4427999" y="3453866"/>
                <a:ext cx="648000" cy="190566"/>
              </a:xfrm>
              <a:prstGeom prst="rect">
                <a:avLst/>
              </a:prstGeom>
              <a:noFill/>
            </p:spPr>
            <p:txBody>
              <a:bodyPr wrap="square" lIns="109453" tIns="54727" rIns="109453" bIns="54727">
                <a:spAutoFit/>
              </a:bodyPr>
              <a:lstStyle/>
              <a:p>
                <a:pPr defTabSz="911693" eaLnBrk="1" fontAlgn="auto" hangingPunct="1">
                  <a:spcBef>
                    <a:spcPts val="0"/>
                  </a:spcBef>
                  <a:spcAft>
                    <a:spcPts val="0"/>
                  </a:spcAft>
                </a:pPr>
                <a:r>
                  <a:rPr lang="en-US" sz="933" b="1" dirty="0">
                    <a:solidFill>
                      <a:prstClr val="white"/>
                    </a:solidFill>
                    <a:latin typeface="Lato Regular"/>
                    <a:ea typeface="Open Sans Light" panose="020B0306030504020204" pitchFamily="34" charset="0"/>
                    <a:cs typeface="Lato Regular"/>
                  </a:rPr>
                  <a:t>SAG #2</a:t>
                </a:r>
              </a:p>
            </p:txBody>
          </p:sp>
          <p:sp>
            <p:nvSpPr>
              <p:cNvPr id="269" name="Up Arrow 268"/>
              <p:cNvSpPr/>
              <p:nvPr/>
            </p:nvSpPr>
            <p:spPr>
              <a:xfrm>
                <a:off x="4697607" y="3812181"/>
                <a:ext cx="108785" cy="173159"/>
              </a:xfrm>
              <a:prstGeom prst="upArrow">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grpSp>
          <p:nvGrpSpPr>
            <p:cNvPr id="273" name="Group 272"/>
            <p:cNvGrpSpPr/>
            <p:nvPr/>
          </p:nvGrpSpPr>
          <p:grpSpPr>
            <a:xfrm>
              <a:off x="4714802" y="1939318"/>
              <a:ext cx="190566" cy="771841"/>
              <a:chOff x="4656716" y="3225149"/>
              <a:chExt cx="190566" cy="771841"/>
            </a:xfrm>
          </p:grpSpPr>
          <p:sp>
            <p:nvSpPr>
              <p:cNvPr id="274" name="Rectangle 273"/>
              <p:cNvSpPr/>
              <p:nvPr/>
            </p:nvSpPr>
            <p:spPr>
              <a:xfrm rot="16200000">
                <a:off x="4427999" y="3453866"/>
                <a:ext cx="648000" cy="190566"/>
              </a:xfrm>
              <a:prstGeom prst="rect">
                <a:avLst/>
              </a:prstGeom>
              <a:noFill/>
            </p:spPr>
            <p:txBody>
              <a:bodyPr wrap="square" lIns="109453" tIns="54727" rIns="109453" bIns="54727">
                <a:spAutoFit/>
              </a:bodyPr>
              <a:lstStyle/>
              <a:p>
                <a:pPr defTabSz="911693" eaLnBrk="1" fontAlgn="auto" hangingPunct="1">
                  <a:spcBef>
                    <a:spcPts val="0"/>
                  </a:spcBef>
                  <a:spcAft>
                    <a:spcPts val="0"/>
                  </a:spcAft>
                </a:pPr>
                <a:r>
                  <a:rPr lang="en-US" sz="933" b="1" dirty="0">
                    <a:solidFill>
                      <a:prstClr val="white"/>
                    </a:solidFill>
                    <a:latin typeface="Lato Regular"/>
                    <a:ea typeface="Open Sans Light" panose="020B0306030504020204" pitchFamily="34" charset="0"/>
                    <a:cs typeface="Lato Regular"/>
                  </a:rPr>
                  <a:t>SAG#4</a:t>
                </a:r>
              </a:p>
            </p:txBody>
          </p:sp>
          <p:sp>
            <p:nvSpPr>
              <p:cNvPr id="275" name="Up Arrow 274"/>
              <p:cNvSpPr/>
              <p:nvPr/>
            </p:nvSpPr>
            <p:spPr>
              <a:xfrm>
                <a:off x="4697607" y="3823831"/>
                <a:ext cx="108785" cy="173159"/>
              </a:xfrm>
              <a:prstGeom prst="upArrow">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grpSp>
          <p:nvGrpSpPr>
            <p:cNvPr id="279" name="Group 278"/>
            <p:cNvGrpSpPr/>
            <p:nvPr/>
          </p:nvGrpSpPr>
          <p:grpSpPr>
            <a:xfrm>
              <a:off x="250805" y="1818775"/>
              <a:ext cx="298240" cy="892384"/>
              <a:chOff x="4147098" y="3081150"/>
              <a:chExt cx="298240" cy="892384"/>
            </a:xfrm>
          </p:grpSpPr>
          <p:sp>
            <p:nvSpPr>
              <p:cNvPr id="280" name="Rectangle 279"/>
              <p:cNvSpPr/>
              <p:nvPr/>
            </p:nvSpPr>
            <p:spPr>
              <a:xfrm rot="16200000">
                <a:off x="3900218" y="3328030"/>
                <a:ext cx="792000" cy="298240"/>
              </a:xfrm>
              <a:prstGeom prst="rect">
                <a:avLst/>
              </a:prstGeom>
              <a:noFill/>
            </p:spPr>
            <p:txBody>
              <a:bodyPr wrap="square" lIns="109453" tIns="54727" rIns="109453" bIns="54727">
                <a:spAutoFit/>
              </a:bodyPr>
              <a:lstStyle/>
              <a:p>
                <a:pPr defTabSz="911693" eaLnBrk="1" fontAlgn="auto" hangingPunct="1">
                  <a:spcBef>
                    <a:spcPts val="0"/>
                  </a:spcBef>
                  <a:spcAft>
                    <a:spcPts val="0"/>
                  </a:spcAft>
                </a:pPr>
                <a:r>
                  <a:rPr lang="en-US" sz="933" b="1" dirty="0" err="1" smtClean="0">
                    <a:solidFill>
                      <a:prstClr val="white"/>
                    </a:solidFill>
                    <a:latin typeface="Lato Regular"/>
                    <a:ea typeface="Open Sans Light" panose="020B0306030504020204" pitchFamily="34" charset="0"/>
                    <a:cs typeface="Lato Regular"/>
                  </a:rPr>
                  <a:t>CaV</a:t>
                </a:r>
                <a:r>
                  <a:rPr lang="en-US" sz="933" b="1" dirty="0" smtClean="0">
                    <a:solidFill>
                      <a:prstClr val="white"/>
                    </a:solidFill>
                    <a:latin typeface="Lato Regular"/>
                    <a:ea typeface="Open Sans Light" panose="020B0306030504020204" pitchFamily="34" charset="0"/>
                    <a:cs typeface="Lato Regular"/>
                  </a:rPr>
                  <a:t>&amp; Science Workshop</a:t>
                </a:r>
                <a:endParaRPr lang="en-US" sz="933" b="1" dirty="0">
                  <a:solidFill>
                    <a:prstClr val="white"/>
                  </a:solidFill>
                  <a:latin typeface="Lato Regular"/>
                  <a:ea typeface="Open Sans Light" panose="020B0306030504020204" pitchFamily="34" charset="0"/>
                  <a:cs typeface="Lato Regular"/>
                </a:endParaRPr>
              </a:p>
            </p:txBody>
          </p:sp>
          <p:sp>
            <p:nvSpPr>
              <p:cNvPr id="281" name="Up Arrow 280"/>
              <p:cNvSpPr/>
              <p:nvPr/>
            </p:nvSpPr>
            <p:spPr>
              <a:xfrm>
                <a:off x="4245092" y="3800375"/>
                <a:ext cx="108785" cy="173159"/>
              </a:xfrm>
              <a:prstGeom prst="upArrow">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grpSp>
          <p:nvGrpSpPr>
            <p:cNvPr id="282" name="Group 281"/>
            <p:cNvGrpSpPr/>
            <p:nvPr/>
          </p:nvGrpSpPr>
          <p:grpSpPr>
            <a:xfrm>
              <a:off x="6178557" y="1932614"/>
              <a:ext cx="190566" cy="778545"/>
              <a:chOff x="4607414" y="3238595"/>
              <a:chExt cx="190566" cy="778545"/>
            </a:xfrm>
          </p:grpSpPr>
          <p:sp>
            <p:nvSpPr>
              <p:cNvPr id="283" name="Rectangle 282"/>
              <p:cNvSpPr/>
              <p:nvPr/>
            </p:nvSpPr>
            <p:spPr>
              <a:xfrm rot="16200000">
                <a:off x="4378697" y="3467312"/>
                <a:ext cx="648000" cy="190566"/>
              </a:xfrm>
              <a:prstGeom prst="rect">
                <a:avLst/>
              </a:prstGeom>
              <a:noFill/>
            </p:spPr>
            <p:txBody>
              <a:bodyPr wrap="square" lIns="109453" tIns="54727" rIns="109453" bIns="54727">
                <a:spAutoFit/>
              </a:bodyPr>
              <a:lstStyle/>
              <a:p>
                <a:pPr defTabSz="911693" eaLnBrk="1" fontAlgn="auto" hangingPunct="1">
                  <a:spcBef>
                    <a:spcPts val="0"/>
                  </a:spcBef>
                  <a:spcAft>
                    <a:spcPts val="0"/>
                  </a:spcAft>
                </a:pPr>
                <a:r>
                  <a:rPr lang="en-US" sz="933" b="1" dirty="0">
                    <a:solidFill>
                      <a:prstClr val="white"/>
                    </a:solidFill>
                    <a:latin typeface="Lato Regular"/>
                    <a:ea typeface="Open Sans Light" panose="020B0306030504020204" pitchFamily="34" charset="0"/>
                    <a:cs typeface="Lato Regular"/>
                  </a:rPr>
                  <a:t>SAG#5</a:t>
                </a:r>
              </a:p>
            </p:txBody>
          </p:sp>
          <p:sp>
            <p:nvSpPr>
              <p:cNvPr id="284" name="Up Arrow 283"/>
              <p:cNvSpPr/>
              <p:nvPr/>
            </p:nvSpPr>
            <p:spPr>
              <a:xfrm>
                <a:off x="4648305" y="3843981"/>
                <a:ext cx="108785" cy="173159"/>
              </a:xfrm>
              <a:prstGeom prst="upArrow">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grpSp>
          <p:nvGrpSpPr>
            <p:cNvPr id="285" name="Group 284"/>
            <p:cNvGrpSpPr/>
            <p:nvPr/>
          </p:nvGrpSpPr>
          <p:grpSpPr>
            <a:xfrm>
              <a:off x="7248260" y="1946871"/>
              <a:ext cx="190566" cy="764288"/>
              <a:chOff x="4656716" y="3225150"/>
              <a:chExt cx="190566" cy="764288"/>
            </a:xfrm>
          </p:grpSpPr>
          <p:sp>
            <p:nvSpPr>
              <p:cNvPr id="286" name="Rectangle 285"/>
              <p:cNvSpPr/>
              <p:nvPr/>
            </p:nvSpPr>
            <p:spPr>
              <a:xfrm rot="16200000">
                <a:off x="4427999" y="3453867"/>
                <a:ext cx="648000" cy="190566"/>
              </a:xfrm>
              <a:prstGeom prst="rect">
                <a:avLst/>
              </a:prstGeom>
              <a:noFill/>
            </p:spPr>
            <p:txBody>
              <a:bodyPr wrap="square" lIns="109453" tIns="54727" rIns="109453" bIns="54727">
                <a:spAutoFit/>
              </a:bodyPr>
              <a:lstStyle/>
              <a:p>
                <a:pPr defTabSz="911693" eaLnBrk="1" fontAlgn="auto" hangingPunct="1">
                  <a:spcBef>
                    <a:spcPts val="0"/>
                  </a:spcBef>
                  <a:spcAft>
                    <a:spcPts val="0"/>
                  </a:spcAft>
                </a:pPr>
                <a:r>
                  <a:rPr lang="en-US" sz="933" b="1" dirty="0">
                    <a:solidFill>
                      <a:prstClr val="white"/>
                    </a:solidFill>
                    <a:latin typeface="Lato Regular"/>
                    <a:ea typeface="Open Sans Light" panose="020B0306030504020204" pitchFamily="34" charset="0"/>
                    <a:cs typeface="Lato Regular"/>
                  </a:rPr>
                  <a:t>EGU 2022</a:t>
                </a:r>
              </a:p>
            </p:txBody>
          </p:sp>
          <p:sp>
            <p:nvSpPr>
              <p:cNvPr id="287" name="Up Arrow 286"/>
              <p:cNvSpPr/>
              <p:nvPr/>
            </p:nvSpPr>
            <p:spPr>
              <a:xfrm>
                <a:off x="4697607" y="3816279"/>
                <a:ext cx="108785" cy="173159"/>
              </a:xfrm>
              <a:prstGeom prst="upArrow">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grpSp>
          <p:nvGrpSpPr>
            <p:cNvPr id="288" name="Group 287"/>
            <p:cNvGrpSpPr/>
            <p:nvPr/>
          </p:nvGrpSpPr>
          <p:grpSpPr>
            <a:xfrm>
              <a:off x="7913269" y="1793853"/>
              <a:ext cx="298240" cy="917306"/>
              <a:chOff x="4599611" y="3081150"/>
              <a:chExt cx="298240" cy="917306"/>
            </a:xfrm>
          </p:grpSpPr>
          <p:sp>
            <p:nvSpPr>
              <p:cNvPr id="289" name="Rectangle 288"/>
              <p:cNvSpPr/>
              <p:nvPr/>
            </p:nvSpPr>
            <p:spPr>
              <a:xfrm rot="16200000">
                <a:off x="4352731" y="3328030"/>
                <a:ext cx="792000" cy="298240"/>
              </a:xfrm>
              <a:prstGeom prst="rect">
                <a:avLst/>
              </a:prstGeom>
              <a:noFill/>
            </p:spPr>
            <p:txBody>
              <a:bodyPr wrap="square" lIns="109453" tIns="54727" rIns="109453" bIns="54727">
                <a:spAutoFit/>
              </a:bodyPr>
              <a:lstStyle/>
              <a:p>
                <a:pPr defTabSz="911693" eaLnBrk="1" fontAlgn="auto" hangingPunct="1">
                  <a:spcBef>
                    <a:spcPts val="0"/>
                  </a:spcBef>
                  <a:spcAft>
                    <a:spcPts val="0"/>
                  </a:spcAft>
                </a:pPr>
                <a:r>
                  <a:rPr lang="en-US" sz="933" b="1" dirty="0">
                    <a:solidFill>
                      <a:prstClr val="white"/>
                    </a:solidFill>
                    <a:latin typeface="Lato Regular"/>
                    <a:ea typeface="Open Sans Light" panose="020B0306030504020204" pitchFamily="34" charset="0"/>
                    <a:cs typeface="Lato Regular"/>
                  </a:rPr>
                  <a:t>Science &amp; CV Workshop</a:t>
                </a:r>
              </a:p>
            </p:txBody>
          </p:sp>
          <p:sp>
            <p:nvSpPr>
              <p:cNvPr id="290" name="Up Arrow 289"/>
              <p:cNvSpPr/>
              <p:nvPr/>
            </p:nvSpPr>
            <p:spPr>
              <a:xfrm>
                <a:off x="4697607" y="3825297"/>
                <a:ext cx="108785" cy="173159"/>
              </a:xfrm>
              <a:prstGeom prst="upArrow">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grpSp>
          <p:nvGrpSpPr>
            <p:cNvPr id="291" name="Group 290"/>
            <p:cNvGrpSpPr/>
            <p:nvPr/>
          </p:nvGrpSpPr>
          <p:grpSpPr>
            <a:xfrm>
              <a:off x="7769244" y="1935205"/>
              <a:ext cx="190566" cy="775954"/>
              <a:chOff x="4656716" y="3225149"/>
              <a:chExt cx="190566" cy="775954"/>
            </a:xfrm>
          </p:grpSpPr>
          <p:sp>
            <p:nvSpPr>
              <p:cNvPr id="292" name="Rectangle 291"/>
              <p:cNvSpPr/>
              <p:nvPr/>
            </p:nvSpPr>
            <p:spPr>
              <a:xfrm rot="16200000">
                <a:off x="4427999" y="3453866"/>
                <a:ext cx="648000" cy="190566"/>
              </a:xfrm>
              <a:prstGeom prst="rect">
                <a:avLst/>
              </a:prstGeom>
              <a:noFill/>
            </p:spPr>
            <p:txBody>
              <a:bodyPr wrap="square" lIns="109453" tIns="54727" rIns="109453" bIns="54727">
                <a:spAutoFit/>
              </a:bodyPr>
              <a:lstStyle/>
              <a:p>
                <a:pPr defTabSz="911693" eaLnBrk="1" fontAlgn="auto" hangingPunct="1">
                  <a:spcBef>
                    <a:spcPts val="0"/>
                  </a:spcBef>
                  <a:spcAft>
                    <a:spcPts val="0"/>
                  </a:spcAft>
                </a:pPr>
                <a:r>
                  <a:rPr lang="en-US" sz="933" b="1" dirty="0">
                    <a:solidFill>
                      <a:prstClr val="white"/>
                    </a:solidFill>
                    <a:latin typeface="Lato Regular"/>
                    <a:ea typeface="Open Sans Light" panose="020B0306030504020204" pitchFamily="34" charset="0"/>
                    <a:cs typeface="Lato Regular"/>
                  </a:rPr>
                  <a:t>SAG#6</a:t>
                </a:r>
              </a:p>
            </p:txBody>
          </p:sp>
          <p:sp>
            <p:nvSpPr>
              <p:cNvPr id="293" name="Up Arrow 292"/>
              <p:cNvSpPr/>
              <p:nvPr/>
            </p:nvSpPr>
            <p:spPr>
              <a:xfrm>
                <a:off x="4697607" y="3827944"/>
                <a:ext cx="108785" cy="173159"/>
              </a:xfrm>
              <a:prstGeom prst="upArrow">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grpSp>
          <p:nvGrpSpPr>
            <p:cNvPr id="294" name="Group 293"/>
            <p:cNvGrpSpPr/>
            <p:nvPr/>
          </p:nvGrpSpPr>
          <p:grpSpPr>
            <a:xfrm>
              <a:off x="7378308" y="1805971"/>
              <a:ext cx="206051" cy="904191"/>
              <a:chOff x="4635922" y="3081149"/>
              <a:chExt cx="206051" cy="904191"/>
            </a:xfrm>
          </p:grpSpPr>
          <p:sp>
            <p:nvSpPr>
              <p:cNvPr id="295" name="Rectangle 294"/>
              <p:cNvSpPr/>
              <p:nvPr/>
            </p:nvSpPr>
            <p:spPr>
              <a:xfrm rot="16200000">
                <a:off x="4342948" y="3374123"/>
                <a:ext cx="792000" cy="206051"/>
              </a:xfrm>
              <a:prstGeom prst="rect">
                <a:avLst/>
              </a:prstGeom>
              <a:noFill/>
            </p:spPr>
            <p:txBody>
              <a:bodyPr wrap="square" lIns="109453" tIns="54727" rIns="109453" bIns="54727">
                <a:spAutoFit/>
              </a:bodyPr>
              <a:lstStyle/>
              <a:p>
                <a:pPr eaLnBrk="1" fontAlgn="auto" hangingPunct="1"/>
                <a:r>
                  <a:rPr lang="en-US" sz="933" b="1" dirty="0">
                    <a:solidFill>
                      <a:prstClr val="white"/>
                    </a:solidFill>
                    <a:latin typeface="Lato"/>
                    <a:ea typeface=""/>
                  </a:rPr>
                  <a:t>NWP/L2A</a:t>
                </a:r>
                <a:r>
                  <a:rPr lang="en-US" sz="1067" b="1" dirty="0">
                    <a:solidFill>
                      <a:prstClr val="white"/>
                    </a:solidFill>
                    <a:latin typeface="Lato"/>
                    <a:ea typeface=""/>
                  </a:rPr>
                  <a:t> WS</a:t>
                </a:r>
              </a:p>
            </p:txBody>
          </p:sp>
          <p:sp>
            <p:nvSpPr>
              <p:cNvPr id="296" name="Up Arrow 295"/>
              <p:cNvSpPr/>
              <p:nvPr/>
            </p:nvSpPr>
            <p:spPr>
              <a:xfrm>
                <a:off x="4697607" y="3812181"/>
                <a:ext cx="108785" cy="173159"/>
              </a:xfrm>
              <a:prstGeom prst="upArrow">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grpSp>
      <p:grpSp>
        <p:nvGrpSpPr>
          <p:cNvPr id="13" name="Group 12"/>
          <p:cNvGrpSpPr/>
          <p:nvPr/>
        </p:nvGrpSpPr>
        <p:grpSpPr>
          <a:xfrm>
            <a:off x="150449" y="2600562"/>
            <a:ext cx="254088" cy="1014316"/>
            <a:chOff x="265228" y="2099270"/>
            <a:chExt cx="190566" cy="760737"/>
          </a:xfrm>
        </p:grpSpPr>
        <p:sp>
          <p:nvSpPr>
            <p:cNvPr id="298" name="Rectangle 297"/>
            <p:cNvSpPr/>
            <p:nvPr/>
          </p:nvSpPr>
          <p:spPr>
            <a:xfrm rot="16200000">
              <a:off x="36511" y="2327987"/>
              <a:ext cx="648000" cy="190566"/>
            </a:xfrm>
            <a:prstGeom prst="rect">
              <a:avLst/>
            </a:prstGeom>
            <a:noFill/>
          </p:spPr>
          <p:txBody>
            <a:bodyPr wrap="square" lIns="109453" tIns="54727" rIns="109453" bIns="54727">
              <a:spAutoFit/>
            </a:bodyPr>
            <a:lstStyle/>
            <a:p>
              <a:pPr defTabSz="911693" eaLnBrk="1" fontAlgn="auto" hangingPunct="1">
                <a:spcBef>
                  <a:spcPts val="0"/>
                </a:spcBef>
                <a:spcAft>
                  <a:spcPts val="0"/>
                </a:spcAft>
              </a:pPr>
              <a:r>
                <a:rPr lang="en-US" sz="933" b="1" dirty="0">
                  <a:solidFill>
                    <a:prstClr val="white"/>
                  </a:solidFill>
                  <a:latin typeface="Lato Regular"/>
                  <a:ea typeface="Open Sans Light" panose="020B0306030504020204" pitchFamily="34" charset="0"/>
                  <a:cs typeface="Lato Regular"/>
                </a:rPr>
                <a:t>SAG #2</a:t>
              </a:r>
            </a:p>
          </p:txBody>
        </p:sp>
        <p:sp>
          <p:nvSpPr>
            <p:cNvPr id="299" name="Up Arrow 298"/>
            <p:cNvSpPr/>
            <p:nvPr/>
          </p:nvSpPr>
          <p:spPr>
            <a:xfrm>
              <a:off x="306119" y="2686848"/>
              <a:ext cx="108785" cy="173159"/>
            </a:xfrm>
            <a:prstGeom prst="upArrow">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grpSp>
      <p:sp>
        <p:nvSpPr>
          <p:cNvPr id="18" name="TextBox 17"/>
          <p:cNvSpPr txBox="1"/>
          <p:nvPr/>
        </p:nvSpPr>
        <p:spPr>
          <a:xfrm>
            <a:off x="9177878" y="4003833"/>
            <a:ext cx="2629631" cy="276999"/>
          </a:xfrm>
          <a:prstGeom prst="rect">
            <a:avLst/>
          </a:prstGeom>
          <a:noFill/>
        </p:spPr>
        <p:txBody>
          <a:bodyPr wrap="none" rtlCol="0">
            <a:spAutoFit/>
          </a:bodyPr>
          <a:lstStyle/>
          <a:p>
            <a:pPr eaLnBrk="1" hangingPunct="1"/>
            <a:r>
              <a:rPr lang="en-US" sz="1200" dirty="0">
                <a:solidFill>
                  <a:prstClr val="white"/>
                </a:solidFill>
                <a:latin typeface="Verdana" pitchFamily="34" charset="0"/>
                <a:ea typeface=""/>
              </a:rPr>
              <a:t>Mission Extension Beyond </a:t>
            </a:r>
            <a:r>
              <a:rPr lang="en-US" sz="1200" dirty="0" smtClean="0">
                <a:solidFill>
                  <a:prstClr val="white"/>
                </a:solidFill>
                <a:latin typeface="Verdana" pitchFamily="34" charset="0"/>
                <a:ea typeface=""/>
              </a:rPr>
              <a:t>2022</a:t>
            </a:r>
            <a:endParaRPr lang="en-US" sz="1200" dirty="0">
              <a:solidFill>
                <a:prstClr val="white"/>
              </a:solidFill>
              <a:latin typeface="Verdana" pitchFamily="34" charset="0"/>
              <a:ea typeface=""/>
            </a:endParaRPr>
          </a:p>
        </p:txBody>
      </p:sp>
    </p:spTree>
    <p:extLst>
      <p:ext uri="{BB962C8B-B14F-4D97-AF65-F5344CB8AC3E}">
        <p14:creationId xmlns:p14="http://schemas.microsoft.com/office/powerpoint/2010/main" val="1490149975"/>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9213" y="1074405"/>
            <a:ext cx="11438263" cy="5147795"/>
            <a:chOff x="289213" y="1074405"/>
            <a:chExt cx="11438263" cy="5147795"/>
          </a:xfrm>
        </p:grpSpPr>
        <p:sp>
          <p:nvSpPr>
            <p:cNvPr id="7" name="Content Placeholder 2"/>
            <p:cNvSpPr txBox="1">
              <a:spLocks/>
            </p:cNvSpPr>
            <p:nvPr/>
          </p:nvSpPr>
          <p:spPr bwMode="auto">
            <a:xfrm>
              <a:off x="538615" y="1074405"/>
              <a:ext cx="11188861" cy="514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lvl="2" algn="just">
                <a:spcBef>
                  <a:spcPts val="1200"/>
                </a:spcBef>
                <a:buClr>
                  <a:srgbClr val="0098DB"/>
                </a:buClr>
                <a:buSzPct val="100000"/>
              </a:pPr>
              <a:r>
                <a:rPr lang="en-GB" sz="1867" kern="0" dirty="0">
                  <a:solidFill>
                    <a:srgbClr val="000000"/>
                  </a:solidFill>
                  <a:ea typeface="Arial" charset="0"/>
                  <a:cs typeface="Arial" charset="0"/>
                </a:rPr>
                <a:t>The overall performance of the mission is good. After the switch to FM-B, a number of critical issues remain challenging </a:t>
              </a:r>
              <a:r>
                <a:rPr lang="en-GB" sz="1867" kern="0" dirty="0" smtClean="0">
                  <a:solidFill>
                    <a:srgbClr val="000000"/>
                  </a:solidFill>
                  <a:ea typeface="Arial" charset="0"/>
                  <a:cs typeface="Arial" charset="0"/>
                </a:rPr>
                <a:t>with the instrument and </a:t>
              </a:r>
              <a:r>
                <a:rPr lang="en-GB" sz="1867" kern="0" dirty="0">
                  <a:solidFill>
                    <a:srgbClr val="000000"/>
                  </a:solidFill>
                  <a:ea typeface="Arial" charset="0"/>
                  <a:cs typeface="Arial" charset="0"/>
                </a:rPr>
                <a:t>will drive the timeline and operations in the following </a:t>
              </a:r>
              <a:r>
                <a:rPr lang="en-GB" sz="1867" kern="0" dirty="0" smtClean="0">
                  <a:solidFill>
                    <a:srgbClr val="000000"/>
                  </a:solidFill>
                  <a:ea typeface="Arial" charset="0"/>
                  <a:cs typeface="Arial" charset="0"/>
                </a:rPr>
                <a:t>months.</a:t>
              </a:r>
              <a:endParaRPr lang="en-GB" sz="1867" kern="0" dirty="0">
                <a:solidFill>
                  <a:srgbClr val="000000"/>
                </a:solidFill>
                <a:ea typeface="Arial" charset="0"/>
                <a:cs typeface="Arial" charset="0"/>
              </a:endParaRPr>
            </a:p>
            <a:p>
              <a:pPr marL="0" lvl="2" algn="just">
                <a:spcBef>
                  <a:spcPts val="1200"/>
                </a:spcBef>
                <a:buClr>
                  <a:srgbClr val="0098DB"/>
                </a:buClr>
                <a:buSzPct val="100000"/>
              </a:pPr>
              <a:r>
                <a:rPr lang="en-GB" sz="1867" kern="0" dirty="0">
                  <a:solidFill>
                    <a:srgbClr val="000000"/>
                  </a:solidFill>
                  <a:ea typeface="Arial" charset="0"/>
                  <a:cs typeface="Arial" charset="0"/>
                </a:rPr>
                <a:t>Aeolus has been providing global measurements of horizontal wind profiles for </a:t>
              </a:r>
              <a:r>
                <a:rPr lang="en-GB" sz="1867" kern="0" dirty="0" smtClean="0">
                  <a:solidFill>
                    <a:srgbClr val="000000"/>
                  </a:solidFill>
                  <a:ea typeface="Arial" charset="0"/>
                  <a:cs typeface="Arial" charset="0"/>
                </a:rPr>
                <a:t>more than </a:t>
              </a:r>
              <a:r>
                <a:rPr lang="en-GB" sz="1867" kern="0" dirty="0" smtClean="0">
                  <a:solidFill>
                    <a:srgbClr val="000000"/>
                  </a:solidFill>
                  <a:ea typeface="Arial" charset="0"/>
                  <a:cs typeface="Arial" charset="0"/>
                </a:rPr>
                <a:t>25 </a:t>
              </a:r>
              <a:r>
                <a:rPr lang="en-GB" sz="1867" kern="0" dirty="0">
                  <a:solidFill>
                    <a:srgbClr val="000000"/>
                  </a:solidFill>
                  <a:ea typeface="Arial" charset="0"/>
                  <a:cs typeface="Arial" charset="0"/>
                </a:rPr>
                <a:t>months </a:t>
              </a:r>
              <a:r>
                <a:rPr lang="en-GB" sz="1867" kern="0" dirty="0" smtClean="0">
                  <a:solidFill>
                    <a:srgbClr val="000000"/>
                  </a:solidFill>
                  <a:ea typeface="Arial" charset="0"/>
                  <a:cs typeface="Arial" charset="0"/>
                </a:rPr>
                <a:t>(&gt;</a:t>
              </a:r>
              <a:r>
                <a:rPr lang="en-US" sz="1867" dirty="0" smtClean="0">
                  <a:solidFill>
                    <a:srgbClr val="002060"/>
                  </a:solidFill>
                  <a:ea typeface=""/>
                </a:rPr>
                <a:t>3</a:t>
              </a:r>
              <a:r>
                <a:rPr lang="en-GB" sz="1867" kern="0" dirty="0">
                  <a:solidFill>
                    <a:srgbClr val="000000"/>
                  </a:solidFill>
                  <a:ea typeface="Arial" charset="0"/>
                  <a:cs typeface="Arial" charset="0"/>
                </a:rPr>
                <a:t>B shots). Main bias variations have been corrected. Improvement of Random Error to meet Mission Requirement remains challenging</a:t>
              </a:r>
            </a:p>
            <a:p>
              <a:pPr marL="0" lvl="2" algn="just">
                <a:spcBef>
                  <a:spcPts val="1200"/>
                </a:spcBef>
                <a:buClr>
                  <a:srgbClr val="0098DB"/>
                </a:buClr>
                <a:buSzPct val="100000"/>
              </a:pPr>
              <a:r>
                <a:rPr lang="en-GB" sz="1867" kern="0" dirty="0">
                  <a:solidFill>
                    <a:srgbClr val="000000"/>
                  </a:solidFill>
                  <a:ea typeface="Arial" charset="0"/>
                  <a:cs typeface="Arial" charset="0"/>
                </a:rPr>
                <a:t>The recent </a:t>
              </a:r>
              <a:r>
                <a:rPr lang="en-GB" sz="1867" kern="0" dirty="0" smtClean="0">
                  <a:solidFill>
                    <a:srgbClr val="000000"/>
                  </a:solidFill>
                  <a:ea typeface="Arial" charset="0"/>
                  <a:cs typeface="Arial" charset="0"/>
                </a:rPr>
                <a:t>workshop has confirmed the </a:t>
              </a:r>
              <a:r>
                <a:rPr lang="en-GB" sz="1867" kern="0" dirty="0">
                  <a:solidFill>
                    <a:srgbClr val="000000"/>
                  </a:solidFill>
                  <a:ea typeface="Arial" charset="0"/>
                  <a:cs typeface="Arial" charset="0"/>
                </a:rPr>
                <a:t>impact of Aeolus L2B winds is consistent in several global models with largest effects in the upper troposphere and lower stratosphere, in the </a:t>
              </a:r>
              <a:r>
                <a:rPr lang="en-GB" sz="1867" kern="0" dirty="0" smtClean="0">
                  <a:solidFill>
                    <a:srgbClr val="000000"/>
                  </a:solidFill>
                  <a:ea typeface="Arial" charset="0"/>
                  <a:cs typeface="Arial" charset="0"/>
                </a:rPr>
                <a:t>TR and SH. Further scientific exploitation of the data is showing significant results</a:t>
              </a:r>
              <a:endParaRPr lang="en-GB" sz="1867" kern="0" dirty="0">
                <a:solidFill>
                  <a:srgbClr val="000000"/>
                </a:solidFill>
                <a:ea typeface="Arial" charset="0"/>
                <a:cs typeface="Arial" charset="0"/>
              </a:endParaRPr>
            </a:p>
            <a:p>
              <a:pPr marL="0" lvl="2" algn="just">
                <a:spcBef>
                  <a:spcPts val="1200"/>
                </a:spcBef>
                <a:buClr>
                  <a:srgbClr val="0098DB"/>
                </a:buClr>
                <a:buSzPct val="100000"/>
              </a:pPr>
              <a:r>
                <a:rPr lang="en-US" sz="1867" kern="0" dirty="0">
                  <a:solidFill>
                    <a:srgbClr val="000000"/>
                  </a:solidFill>
                  <a:ea typeface="Arial" charset="0"/>
                  <a:cs typeface="Arial" charset="0"/>
                </a:rPr>
                <a:t>Several met centers are assimilating </a:t>
              </a:r>
              <a:r>
                <a:rPr lang="en-US" sz="1867" kern="0" dirty="0" smtClean="0">
                  <a:solidFill>
                    <a:srgbClr val="000000"/>
                  </a:solidFill>
                  <a:ea typeface="Arial" charset="0"/>
                  <a:cs typeface="Arial" charset="0"/>
                </a:rPr>
                <a:t>(or about to assimilate</a:t>
              </a:r>
              <a:r>
                <a:rPr lang="en-US" sz="1867" kern="0" dirty="0" smtClean="0">
                  <a:solidFill>
                    <a:srgbClr val="000000"/>
                  </a:solidFill>
                  <a:ea typeface="Arial" charset="0"/>
                  <a:cs typeface="Arial" charset="0"/>
                </a:rPr>
                <a:t>) Aeolus </a:t>
              </a:r>
              <a:r>
                <a:rPr lang="en-US" sz="1867" kern="0" dirty="0">
                  <a:solidFill>
                    <a:srgbClr val="000000"/>
                  </a:solidFill>
                  <a:ea typeface="Arial" charset="0"/>
                  <a:cs typeface="Arial" charset="0"/>
                </a:rPr>
                <a:t>data into their operational forecasting systems. </a:t>
              </a:r>
              <a:endParaRPr lang="en-US" sz="1867" kern="0" dirty="0" smtClean="0">
                <a:solidFill>
                  <a:srgbClr val="000000"/>
                </a:solidFill>
                <a:ea typeface="Arial" charset="0"/>
                <a:cs typeface="Arial" charset="0"/>
              </a:endParaRPr>
            </a:p>
            <a:p>
              <a:pPr marL="0" lvl="2" algn="just">
                <a:spcBef>
                  <a:spcPts val="1200"/>
                </a:spcBef>
                <a:buClr>
                  <a:srgbClr val="0098DB"/>
                </a:buClr>
                <a:buSzPct val="100000"/>
              </a:pPr>
              <a:r>
                <a:rPr lang="en-GB" sz="1867" kern="0" dirty="0" smtClean="0">
                  <a:solidFill>
                    <a:srgbClr val="000000"/>
                  </a:solidFill>
                  <a:ea typeface="Arial" charset="0"/>
                  <a:cs typeface="Arial" charset="0"/>
                </a:rPr>
                <a:t>The </a:t>
              </a:r>
              <a:r>
                <a:rPr lang="en-GB" sz="1867" kern="0" dirty="0" smtClean="0">
                  <a:solidFill>
                    <a:srgbClr val="000000"/>
                  </a:solidFill>
                  <a:ea typeface="Arial" charset="0"/>
                  <a:cs typeface="Arial" charset="0"/>
                </a:rPr>
                <a:t>mission has been extended until </a:t>
              </a:r>
              <a:r>
                <a:rPr lang="en-GB" sz="1867" kern="0" dirty="0">
                  <a:solidFill>
                    <a:srgbClr val="000000"/>
                  </a:solidFill>
                  <a:ea typeface="Arial" charset="0"/>
                  <a:cs typeface="Arial" charset="0"/>
                </a:rPr>
                <a:t>end of </a:t>
              </a:r>
              <a:r>
                <a:rPr lang="en-GB" sz="1867" kern="0" dirty="0" smtClean="0">
                  <a:solidFill>
                    <a:srgbClr val="000000"/>
                  </a:solidFill>
                  <a:ea typeface="Arial" charset="0"/>
                  <a:cs typeface="Arial" charset="0"/>
                </a:rPr>
                <a:t>2022. Our main objective is to reach that target with the best possible </a:t>
              </a:r>
              <a:r>
                <a:rPr lang="en-GB" sz="1867" kern="0" dirty="0" smtClean="0">
                  <a:solidFill>
                    <a:srgbClr val="000000"/>
                  </a:solidFill>
                  <a:ea typeface="Arial" charset="0"/>
                  <a:cs typeface="Arial" charset="0"/>
                </a:rPr>
                <a:t>performance and in support of the follow-on development</a:t>
              </a:r>
              <a:endParaRPr lang="en-US" sz="1867" kern="0" dirty="0">
                <a:solidFill>
                  <a:srgbClr val="000000"/>
                </a:solidFill>
                <a:latin typeface="Arial" charset="0"/>
                <a:ea typeface="Arial" charset="0"/>
                <a:cs typeface="Arial" charset="0"/>
              </a:endParaRPr>
            </a:p>
          </p:txBody>
        </p:sp>
        <p:sp>
          <p:nvSpPr>
            <p:cNvPr id="16" name="Round Same Side Corner Rectangle 15"/>
            <p:cNvSpPr/>
            <p:nvPr/>
          </p:nvSpPr>
          <p:spPr>
            <a:xfrm rot="10800000" flipH="1">
              <a:off x="297440" y="1213825"/>
              <a:ext cx="96000" cy="960000"/>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92559" tIns="146280" rIns="292559" bIns="146280" rtlCol="0" anchor="ctr"/>
            <a:lstStyle/>
            <a:p>
              <a:pPr algn="ctr" eaLnBrk="1" hangingPunct="1"/>
              <a:endParaRPr lang="bg-BG">
                <a:solidFill>
                  <a:prstClr val="white"/>
                </a:solidFill>
              </a:endParaRPr>
            </a:p>
          </p:txBody>
        </p:sp>
        <p:sp>
          <p:nvSpPr>
            <p:cNvPr id="17" name="Round Same Side Corner Rectangle 16"/>
            <p:cNvSpPr/>
            <p:nvPr/>
          </p:nvSpPr>
          <p:spPr>
            <a:xfrm rot="10800000" flipH="1">
              <a:off x="302910" y="2461825"/>
              <a:ext cx="96000" cy="912000"/>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92559" tIns="146280" rIns="292559" bIns="146280" rtlCol="0" anchor="ctr"/>
            <a:lstStyle/>
            <a:p>
              <a:pPr algn="ctr" eaLnBrk="1" hangingPunct="1"/>
              <a:endParaRPr lang="bg-BG">
                <a:solidFill>
                  <a:prstClr val="white"/>
                </a:solidFill>
              </a:endParaRPr>
            </a:p>
          </p:txBody>
        </p:sp>
        <p:sp>
          <p:nvSpPr>
            <p:cNvPr id="20" name="Round Same Side Corner Rectangle 19"/>
            <p:cNvSpPr/>
            <p:nvPr/>
          </p:nvSpPr>
          <p:spPr>
            <a:xfrm rot="10800000" flipH="1">
              <a:off x="302910" y="3616082"/>
              <a:ext cx="96000" cy="9120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92559" tIns="146280" rIns="292559" bIns="146280" rtlCol="0" anchor="ctr"/>
            <a:lstStyle/>
            <a:p>
              <a:pPr algn="ctr" eaLnBrk="1" hangingPunct="1"/>
              <a:endParaRPr lang="bg-BG">
                <a:solidFill>
                  <a:prstClr val="white"/>
                </a:solidFill>
              </a:endParaRPr>
            </a:p>
          </p:txBody>
        </p:sp>
        <p:sp>
          <p:nvSpPr>
            <p:cNvPr id="22" name="Round Same Side Corner Rectangle 21"/>
            <p:cNvSpPr/>
            <p:nvPr/>
          </p:nvSpPr>
          <p:spPr>
            <a:xfrm rot="10800000" flipH="1">
              <a:off x="289213" y="4770339"/>
              <a:ext cx="96000" cy="576000"/>
            </a:xfrm>
            <a:prstGeom prst="round2SameRect">
              <a:avLst>
                <a:gd name="adj1" fmla="val 50000"/>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92559" tIns="146280" rIns="292559" bIns="146280" rtlCol="0" anchor="ctr"/>
            <a:lstStyle/>
            <a:p>
              <a:pPr algn="ctr" eaLnBrk="1" hangingPunct="1"/>
              <a:endParaRPr lang="bg-BG">
                <a:solidFill>
                  <a:prstClr val="white"/>
                </a:solidFill>
              </a:endParaRPr>
            </a:p>
          </p:txBody>
        </p:sp>
        <p:sp>
          <p:nvSpPr>
            <p:cNvPr id="24" name="Round Same Side Corner Rectangle 23"/>
            <p:cNvSpPr/>
            <p:nvPr/>
          </p:nvSpPr>
          <p:spPr>
            <a:xfrm rot="10800000" flipH="1">
              <a:off x="325386" y="5588596"/>
              <a:ext cx="91019" cy="612621"/>
            </a:xfrm>
            <a:prstGeom prst="round2SameRect">
              <a:avLst>
                <a:gd name="adj1" fmla="val 50000"/>
                <a:gd name="adj2" fmla="val 50000"/>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559" tIns="146280" rIns="292559" bIns="146280" rtlCol="0" anchor="ctr"/>
            <a:lstStyle/>
            <a:p>
              <a:pPr algn="ctr" eaLnBrk="1" hangingPunct="1"/>
              <a:endParaRPr lang="bg-BG">
                <a:solidFill>
                  <a:prstClr val="white"/>
                </a:solidFill>
              </a:endParaRPr>
            </a:p>
          </p:txBody>
        </p:sp>
      </p:grpSp>
      <p:sp>
        <p:nvSpPr>
          <p:cNvPr id="2" name="Title 1"/>
          <p:cNvSpPr>
            <a:spLocks noGrp="1"/>
          </p:cNvSpPr>
          <p:nvPr>
            <p:ph type="title"/>
          </p:nvPr>
        </p:nvSpPr>
        <p:spPr>
          <a:xfrm>
            <a:off x="267344" y="179827"/>
            <a:ext cx="10113228" cy="553998"/>
          </a:xfrm>
        </p:spPr>
        <p:txBody>
          <a:bodyPr/>
          <a:lstStyle/>
          <a:p>
            <a:r>
              <a:rPr lang="en-US" dirty="0" smtClean="0"/>
              <a:t>SYNOPSIS</a:t>
            </a:r>
            <a:endParaRPr lang="en-US" dirty="0"/>
          </a:p>
        </p:txBody>
      </p:sp>
    </p:spTree>
    <p:extLst>
      <p:ext uri="{BB962C8B-B14F-4D97-AF65-F5344CB8AC3E}">
        <p14:creationId xmlns:p14="http://schemas.microsoft.com/office/powerpoint/2010/main" val="70489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sp>
        <p:nvSpPr>
          <p:cNvPr id="8" name="Title 1"/>
          <p:cNvSpPr txBox="1">
            <a:spLocks/>
          </p:cNvSpPr>
          <p:nvPr/>
        </p:nvSpPr>
        <p:spPr bwMode="auto">
          <a:xfrm>
            <a:off x="284289" y="200113"/>
            <a:ext cx="9988824" cy="9952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9" rIns="91424" bIns="4571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defTabSz="1219170">
              <a:defRPr/>
            </a:pPr>
            <a:r>
              <a:rPr lang="en-US"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successful Track-Record</a:t>
            </a:r>
          </a:p>
          <a:p>
            <a:pPr defTabSz="1219170">
              <a:defRPr/>
            </a:pPr>
            <a:r>
              <a:rPr lang="en-US" sz="2667"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ESA-Developed Earth Observation Missions</a:t>
            </a:r>
            <a:endParaRPr lang="en-GB" sz="2667"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8523861" y="707939"/>
            <a:ext cx="3674175" cy="1983404"/>
          </a:xfrm>
          <a:prstGeom prst="rect">
            <a:avLst/>
          </a:prstGeom>
        </p:spPr>
      </p:pic>
      <p:grpSp>
        <p:nvGrpSpPr>
          <p:cNvPr id="9" name="Group 8"/>
          <p:cNvGrpSpPr/>
          <p:nvPr/>
        </p:nvGrpSpPr>
        <p:grpSpPr>
          <a:xfrm>
            <a:off x="196366" y="6539575"/>
            <a:ext cx="8892844" cy="146715"/>
            <a:chOff x="172269" y="6621494"/>
            <a:chExt cx="6826666" cy="111519"/>
          </a:xfrm>
        </p:grpSpPr>
        <p:pic>
          <p:nvPicPr>
            <p:cNvPr id="10" name="Picture 9"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1" name="Picture 10"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2" name="Picture 11"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13" name="Picture 12"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14" name="Picture 13"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15" name="Picture 14"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16" name="Picture 15"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17" name="Picture 16"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18" name="Picture 17"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19" name="Picture 18"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20" name="Picture 19"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1" name="Picture 20"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2" name="Picture 21"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23" name="Picture 22"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24" name="Picture 23"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25" name="Picture 24"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26" name="Picture 25"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27" name="Picture 26"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28" name="Picture 27"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29" name="Picture 28"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30" name="Picture 29"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1" name="Picture 30"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2" name="Picture 31"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33" name="Picture 32"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34" name="TextBox 33"/>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35"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4" name="Oval 3"/>
          <p:cNvSpPr/>
          <p:nvPr/>
        </p:nvSpPr>
        <p:spPr>
          <a:xfrm>
            <a:off x="4375797" y="3040652"/>
            <a:ext cx="576000" cy="57600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193954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a:stretch>
            <a:fillRect/>
          </a:stretch>
        </p:blipFill>
        <p:spPr>
          <a:xfrm>
            <a:off x="6261940" y="1393184"/>
            <a:ext cx="5760000" cy="4360937"/>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111278" y="1393184"/>
            <a:ext cx="6150662" cy="4791055"/>
          </a:xfrm>
          <a:prstGeom prst="rect">
            <a:avLst/>
          </a:prstGeom>
          <a:noFill/>
        </p:spPr>
        <p:txBody>
          <a:bodyPr wrap="square" rtlCol="0">
            <a:spAutoFit/>
          </a:bodyPr>
          <a:lstStyle/>
          <a:p>
            <a:pPr marL="380990" indent="-380990">
              <a:spcBef>
                <a:spcPts val="800"/>
              </a:spcBef>
              <a:buFont typeface="Arial" charset="0"/>
              <a:buChar char="•"/>
            </a:pPr>
            <a:r>
              <a:rPr lang="en-GB" sz="2100" b="1" dirty="0">
                <a:latin typeface="+mj-lt"/>
              </a:rPr>
              <a:t>Launched</a:t>
            </a:r>
            <a:r>
              <a:rPr lang="en-GB" sz="2100" dirty="0">
                <a:latin typeface="+mj-lt"/>
              </a:rPr>
              <a:t>: 22 August 2018, </a:t>
            </a:r>
            <a:r>
              <a:rPr lang="en-GB" sz="2100" dirty="0" err="1">
                <a:latin typeface="+mj-lt"/>
              </a:rPr>
              <a:t>Kourou</a:t>
            </a:r>
            <a:endParaRPr lang="en-GB" sz="2100" dirty="0">
              <a:latin typeface="+mj-lt"/>
            </a:endParaRPr>
          </a:p>
          <a:p>
            <a:pPr marL="380990" indent="-380990">
              <a:spcBef>
                <a:spcPts val="800"/>
              </a:spcBef>
              <a:buFont typeface="Arial" charset="0"/>
              <a:buChar char="•"/>
            </a:pPr>
            <a:r>
              <a:rPr lang="en-GB" sz="2100" b="1" dirty="0">
                <a:latin typeface="+mj-lt"/>
              </a:rPr>
              <a:t>Launcher</a:t>
            </a:r>
            <a:r>
              <a:rPr lang="en-GB" sz="2100" dirty="0">
                <a:latin typeface="+mj-lt"/>
              </a:rPr>
              <a:t>: Vega</a:t>
            </a:r>
          </a:p>
          <a:p>
            <a:pPr marL="380990" indent="-380990">
              <a:spcBef>
                <a:spcPts val="800"/>
              </a:spcBef>
              <a:buFont typeface="Arial" charset="0"/>
              <a:buChar char="•"/>
            </a:pPr>
            <a:r>
              <a:rPr lang="en-GB" sz="2100" b="1" dirty="0">
                <a:latin typeface="+mj-lt"/>
              </a:rPr>
              <a:t>Main Payload</a:t>
            </a:r>
            <a:r>
              <a:rPr lang="en-GB" sz="2100" dirty="0">
                <a:latin typeface="+mj-lt"/>
              </a:rPr>
              <a:t>: ALADIN - DWL @355 nm</a:t>
            </a:r>
          </a:p>
          <a:p>
            <a:pPr marL="380990" indent="-380990">
              <a:spcBef>
                <a:spcPts val="800"/>
              </a:spcBef>
              <a:buFont typeface="Arial" charset="0"/>
              <a:buChar char="•"/>
            </a:pPr>
            <a:r>
              <a:rPr lang="en-GB" sz="2100" b="1" dirty="0">
                <a:latin typeface="+mj-lt"/>
              </a:rPr>
              <a:t>Orbit</a:t>
            </a:r>
            <a:r>
              <a:rPr lang="en-GB" sz="2100" dirty="0">
                <a:latin typeface="+mj-lt"/>
              </a:rPr>
              <a:t>: Altitude of 320 km, inclination of </a:t>
            </a:r>
            <a:r>
              <a:rPr lang="en-GB" sz="2100" dirty="0" smtClean="0">
                <a:latin typeface="+mj-lt"/>
              </a:rPr>
              <a:t>97, </a:t>
            </a:r>
            <a:r>
              <a:rPr lang="en-GB" sz="2100" dirty="0">
                <a:latin typeface="+mj-lt"/>
              </a:rPr>
              <a:t>sun-synchronous, Dawn-Dusk, 7d repeat cycle</a:t>
            </a:r>
          </a:p>
          <a:p>
            <a:pPr marL="380990" indent="-380990">
              <a:spcBef>
                <a:spcPts val="800"/>
              </a:spcBef>
              <a:buFont typeface="Arial" charset="0"/>
              <a:buChar char="•"/>
            </a:pPr>
            <a:r>
              <a:rPr lang="en-GB" sz="2100" b="1" dirty="0">
                <a:latin typeface="+mj-lt"/>
              </a:rPr>
              <a:t>Mission Control</a:t>
            </a:r>
            <a:r>
              <a:rPr lang="en-GB" sz="2100" dirty="0">
                <a:latin typeface="+mj-lt"/>
              </a:rPr>
              <a:t>: ESA/ESOC (DE)</a:t>
            </a:r>
          </a:p>
          <a:p>
            <a:pPr marL="380990" indent="-380990">
              <a:spcBef>
                <a:spcPts val="800"/>
              </a:spcBef>
              <a:buFont typeface="Arial" charset="0"/>
              <a:buChar char="•"/>
            </a:pPr>
            <a:r>
              <a:rPr lang="en-GB" sz="2100" b="1" dirty="0">
                <a:latin typeface="+mj-lt"/>
              </a:rPr>
              <a:t>Ground Station</a:t>
            </a:r>
            <a:r>
              <a:rPr lang="en-GB" sz="2100" dirty="0">
                <a:latin typeface="+mj-lt"/>
              </a:rPr>
              <a:t>: Kiruna (SWE), Svalbard (NOR) and Troll (Antarctica)</a:t>
            </a:r>
          </a:p>
          <a:p>
            <a:pPr marL="380990" indent="-380990">
              <a:spcBef>
                <a:spcPts val="800"/>
              </a:spcBef>
              <a:buFont typeface="Arial" charset="0"/>
              <a:buChar char="•"/>
            </a:pPr>
            <a:r>
              <a:rPr lang="en-GB" sz="2100" b="1" dirty="0">
                <a:latin typeface="+mj-lt"/>
              </a:rPr>
              <a:t>Data Processing</a:t>
            </a:r>
            <a:r>
              <a:rPr lang="en-GB" sz="2100" dirty="0">
                <a:latin typeface="+mj-lt"/>
              </a:rPr>
              <a:t>: </a:t>
            </a:r>
            <a:r>
              <a:rPr lang="en-GB" sz="2100" dirty="0" err="1">
                <a:latin typeface="+mj-lt"/>
              </a:rPr>
              <a:t>Tromsø</a:t>
            </a:r>
            <a:r>
              <a:rPr lang="en-GB" sz="2100" dirty="0">
                <a:latin typeface="+mj-lt"/>
              </a:rPr>
              <a:t>, (NOR), ECMWF (Reading, UK), ESA/ESRIN (IT)</a:t>
            </a:r>
          </a:p>
          <a:p>
            <a:pPr marL="380990" indent="-380990">
              <a:spcBef>
                <a:spcPts val="800"/>
              </a:spcBef>
              <a:buFont typeface="Arial" charset="0"/>
              <a:buChar char="•"/>
            </a:pPr>
            <a:r>
              <a:rPr lang="en-GB" sz="2100" b="1" dirty="0">
                <a:latin typeface="+mj-lt"/>
              </a:rPr>
              <a:t>Mission Management: </a:t>
            </a:r>
            <a:r>
              <a:rPr lang="en-GB" sz="2100" dirty="0">
                <a:latin typeface="+mj-lt"/>
              </a:rPr>
              <a:t>ESA/ESRIN (ITA)</a:t>
            </a:r>
          </a:p>
          <a:p>
            <a:pPr marL="380990" indent="-380990">
              <a:spcBef>
                <a:spcPts val="800"/>
              </a:spcBef>
              <a:buFont typeface="Arial" charset="0"/>
              <a:buChar char="•"/>
            </a:pPr>
            <a:r>
              <a:rPr lang="en-GB" sz="2100" b="1" dirty="0">
                <a:latin typeface="+mj-lt"/>
              </a:rPr>
              <a:t>Mission Life</a:t>
            </a:r>
            <a:r>
              <a:rPr lang="en-GB" sz="2100" dirty="0">
                <a:latin typeface="+mj-lt"/>
              </a:rPr>
              <a:t>: 3 years</a:t>
            </a:r>
            <a:endParaRPr lang="en-US" sz="2100" dirty="0">
              <a:latin typeface="+mj-lt"/>
            </a:endParaRPr>
          </a:p>
        </p:txBody>
      </p:sp>
      <p:sp>
        <p:nvSpPr>
          <p:cNvPr id="9" name="Title 3"/>
          <p:cNvSpPr txBox="1">
            <a:spLocks/>
          </p:cNvSpPr>
          <p:nvPr/>
        </p:nvSpPr>
        <p:spPr bwMode="auto">
          <a:xfrm>
            <a:off x="111279" y="189517"/>
            <a:ext cx="10796314" cy="538609"/>
          </a:xfrm>
          <a:prstGeom prst="rect">
            <a:avLst/>
          </a:prstGeom>
          <a:noFill/>
          <a:ln>
            <a:noFill/>
          </a:ln>
          <a:extLst/>
        </p:spPr>
        <p:txBody>
          <a:bodyPr vert="horz" wrap="square" lIns="121920" tIns="60960" rIns="121920" bIns="60960" numCol="1" rtlCol="0" anchor="ctr" anchorCtr="0" compatLnSpc="1">
            <a:prstTxWarp prst="textNoShape">
              <a:avLst/>
            </a:prstTxWarp>
            <a:spAutoFit/>
          </a:bodyPr>
          <a:lstStyle>
            <a:lvl1pPr algn="l" defTabSz="683787" rtl="0" eaLnBrk="1" latinLnBrk="0" hangingPunct="1">
              <a:lnSpc>
                <a:spcPct val="90000"/>
              </a:lnSpc>
              <a:spcBef>
                <a:spcPct val="0"/>
              </a:spcBef>
              <a:buNone/>
              <a:defRPr lang="en-GB" sz="2200" b="0" kern="1200" dirty="0" smtClean="0">
                <a:solidFill>
                  <a:srgbClr val="0070C0"/>
                </a:solidFill>
                <a:latin typeface="Verdana"/>
                <a:ea typeface="+mj-ea"/>
                <a:cs typeface="Verdana"/>
              </a:defRPr>
            </a:lvl1pPr>
          </a:lstStyle>
          <a:p>
            <a:pPr eaLnBrk="0" hangingPunct="0"/>
            <a:r>
              <a:rPr lang="en-US" sz="3000" b="1" dirty="0" smtClean="0">
                <a:solidFill>
                  <a:schemeClr val="bg1"/>
                </a:solidFill>
                <a:latin typeface="Arial" charset="0"/>
                <a:ea typeface="MS PGothic" pitchFamily="34" charset="-128"/>
                <a:cs typeface="Arial" charset="0"/>
              </a:rPr>
              <a:t>Aeolus, European </a:t>
            </a:r>
            <a:r>
              <a:rPr lang="en-US" sz="3000" b="1" dirty="0">
                <a:solidFill>
                  <a:schemeClr val="bg1"/>
                </a:solidFill>
                <a:latin typeface="Arial" charset="0"/>
                <a:ea typeface="MS PGothic" pitchFamily="34" charset="-128"/>
                <a:cs typeface="Arial" charset="0"/>
              </a:rPr>
              <a:t>Space Agency’s Wind Mission</a:t>
            </a:r>
          </a:p>
        </p:txBody>
      </p:sp>
    </p:spTree>
    <p:extLst>
      <p:ext uri="{BB962C8B-B14F-4D97-AF65-F5344CB8AC3E}">
        <p14:creationId xmlns:p14="http://schemas.microsoft.com/office/powerpoint/2010/main" val="1858386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82" y="192192"/>
            <a:ext cx="9566461" cy="553998"/>
          </a:xfrm>
        </p:spPr>
        <p:txBody>
          <a:bodyPr/>
          <a:lstStyle/>
          <a:p>
            <a:r>
              <a:rPr lang="en-US" sz="3000" b="1" dirty="0" smtClean="0">
                <a:solidFill>
                  <a:schemeClr val="bg1"/>
                </a:solidFill>
                <a:latin typeface="+mn-lt"/>
              </a:rPr>
              <a:t>AEOLUS MISSION OBJECTIVES</a:t>
            </a:r>
            <a:endParaRPr lang="en-US" sz="3000" b="1" dirty="0">
              <a:solidFill>
                <a:schemeClr val="bg1"/>
              </a:solidFill>
              <a:latin typeface="+mn-lt"/>
            </a:endParaRPr>
          </a:p>
        </p:txBody>
      </p:sp>
      <p:sp>
        <p:nvSpPr>
          <p:cNvPr id="8" name="Rounded Rectangle 7"/>
          <p:cNvSpPr/>
          <p:nvPr/>
        </p:nvSpPr>
        <p:spPr>
          <a:xfrm>
            <a:off x="266954" y="1166538"/>
            <a:ext cx="6482469" cy="4717928"/>
          </a:xfrm>
          <a:prstGeom prst="roundRect">
            <a:avLst/>
          </a:prstGeom>
          <a:solidFill>
            <a:srgbClr val="445469"/>
          </a:solidFill>
          <a:ln w="12700">
            <a:noFill/>
          </a:ln>
        </p:spPr>
        <p:txBody>
          <a:bodyPr vert="horz" wrap="square" lIns="0" tIns="0" rIns="0" bIns="0" numCol="1" anchor="t" anchorCtr="0" compatLnSpc="1">
            <a:prstTxWarp prst="textNoShape">
              <a:avLst/>
            </a:prstTxWarp>
          </a:bodyPr>
          <a:lstStyle/>
          <a:p>
            <a:pPr algn="just">
              <a:spcBef>
                <a:spcPts val="2000"/>
              </a:spcBef>
            </a:pPr>
            <a:r>
              <a:rPr lang="en-GB" sz="2200" b="1" dirty="0">
                <a:solidFill>
                  <a:schemeClr val="bg1"/>
                </a:solidFill>
                <a:latin typeface="+mn-lt"/>
                <a:ea typeface="Arial" charset="0"/>
                <a:cs typeface="Arial" charset="0"/>
              </a:rPr>
              <a:t>     </a:t>
            </a:r>
            <a:r>
              <a:rPr lang="en-GB" sz="2200" b="1" u="sng" dirty="0">
                <a:solidFill>
                  <a:schemeClr val="bg1"/>
                </a:solidFill>
                <a:latin typeface="+mn-lt"/>
                <a:ea typeface="Arial" charset="0"/>
                <a:cs typeface="Arial" charset="0"/>
              </a:rPr>
              <a:t>Scientific Objectives</a:t>
            </a:r>
          </a:p>
          <a:p>
            <a:pPr marL="457189" indent="-457189">
              <a:spcBef>
                <a:spcPts val="800"/>
              </a:spcBef>
              <a:buFont typeface="+mj-lt"/>
              <a:buAutoNum type="arabicPeriod"/>
            </a:pPr>
            <a:r>
              <a:rPr lang="en-GB" sz="2200" dirty="0">
                <a:solidFill>
                  <a:schemeClr val="bg1"/>
                </a:solidFill>
                <a:latin typeface="+mn-lt"/>
                <a:ea typeface="Arial" charset="0"/>
                <a:cs typeface="Arial" charset="0"/>
              </a:rPr>
              <a:t>To improve the quality of weather forecasts by providing global measurements of horizontal wind profiles in the troposphere and lower stratosphere</a:t>
            </a:r>
          </a:p>
          <a:p>
            <a:pPr marL="457189" indent="-457189">
              <a:spcBef>
                <a:spcPts val="1600"/>
              </a:spcBef>
              <a:buFont typeface="+mj-lt"/>
              <a:buAutoNum type="arabicPeriod"/>
            </a:pPr>
            <a:r>
              <a:rPr lang="en-GB" sz="2200" dirty="0">
                <a:solidFill>
                  <a:schemeClr val="bg1"/>
                </a:solidFill>
                <a:latin typeface="+mn-lt"/>
                <a:ea typeface="Arial" charset="0"/>
                <a:cs typeface="Arial" charset="0"/>
              </a:rPr>
              <a:t>To advance our understanding of atmospheric dynamics and climate processes</a:t>
            </a:r>
          </a:p>
          <a:p>
            <a:pPr>
              <a:spcBef>
                <a:spcPts val="2000"/>
              </a:spcBef>
            </a:pPr>
            <a:r>
              <a:rPr lang="en-GB" sz="2200" b="1" dirty="0">
                <a:solidFill>
                  <a:schemeClr val="bg1"/>
                </a:solidFill>
                <a:latin typeface="+mn-lt"/>
                <a:ea typeface="Arial" charset="0"/>
                <a:cs typeface="Arial" charset="0"/>
              </a:rPr>
              <a:t>     </a:t>
            </a:r>
            <a:r>
              <a:rPr lang="en-GB" sz="2200" b="1" u="sng" dirty="0">
                <a:solidFill>
                  <a:schemeClr val="bg1"/>
                </a:solidFill>
                <a:latin typeface="+mn-lt"/>
                <a:ea typeface="Arial" charset="0"/>
                <a:cs typeface="Arial" charset="0"/>
              </a:rPr>
              <a:t>Long-term goal</a:t>
            </a:r>
          </a:p>
          <a:p>
            <a:pPr marL="380990" indent="-380990">
              <a:spcBef>
                <a:spcPts val="400"/>
              </a:spcBef>
              <a:buFont typeface="Arial" charset="0"/>
              <a:buChar char="•"/>
            </a:pPr>
            <a:r>
              <a:rPr lang="en-GB" sz="2200" dirty="0">
                <a:solidFill>
                  <a:schemeClr val="bg1"/>
                </a:solidFill>
                <a:latin typeface="+mn-lt"/>
                <a:ea typeface="Arial" charset="0"/>
                <a:cs typeface="Arial" charset="0"/>
              </a:rPr>
              <a:t>Demonstrate space-based Doppler Wind LIDARs capability for operational use</a:t>
            </a:r>
            <a:endParaRPr lang="en-GB" sz="2200" u="sng" dirty="0">
              <a:solidFill>
                <a:schemeClr val="bg1"/>
              </a:solidFill>
              <a:latin typeface="+mn-lt"/>
              <a:ea typeface="Arial" charset="0"/>
              <a:cs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894" y="1376212"/>
            <a:ext cx="5108548" cy="4379516"/>
          </a:xfrm>
          <a:prstGeom prst="rect">
            <a:avLst/>
          </a:prstGeom>
        </p:spPr>
      </p:pic>
    </p:spTree>
    <p:extLst>
      <p:ext uri="{BB962C8B-B14F-4D97-AF65-F5344CB8AC3E}">
        <p14:creationId xmlns:p14="http://schemas.microsoft.com/office/powerpoint/2010/main" val="1264632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Users\ALAHCEM\Downloads\Mammatus_clouds_in_the_Nepal_Himalayas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0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0639" y="-9600"/>
            <a:ext cx="2024741" cy="999747"/>
          </a:xfrm>
          <a:prstGeom prst="rect">
            <a:avLst/>
          </a:prstGeom>
        </p:spPr>
      </p:pic>
      <p:pic>
        <p:nvPicPr>
          <p:cNvPr id="12" name="Picture 11" descr="ps2png-gorax-green-006-6fe5cac1a363ec1525f54343b6cc9fd8-yAcsxQ.png"/>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529765" y="919614"/>
            <a:ext cx="4930548" cy="3113695"/>
          </a:xfrm>
          <a:prstGeom prst="rect">
            <a:avLst/>
          </a:prstGeom>
          <a:effectLst>
            <a:outerShdw blurRad="50800" dist="76200" dir="2700000" algn="tl" rotWithShape="0">
              <a:prstClr val="black">
                <a:alpha val="40000"/>
              </a:prstClr>
            </a:outerShdw>
          </a:effectLst>
        </p:spPr>
      </p:pic>
      <p:sp>
        <p:nvSpPr>
          <p:cNvPr id="4" name="Rectangle 3"/>
          <p:cNvSpPr/>
          <p:nvPr/>
        </p:nvSpPr>
        <p:spPr>
          <a:xfrm>
            <a:off x="2692402" y="5932518"/>
            <a:ext cx="4334911" cy="692497"/>
          </a:xfrm>
          <a:prstGeom prst="rect">
            <a:avLst/>
          </a:prstGeom>
        </p:spPr>
        <p:txBody>
          <a:bodyPr wrap="square">
            <a:spAutoFit/>
          </a:bodyPr>
          <a:lstStyle/>
          <a:p>
            <a:r>
              <a:rPr lang="en-US" sz="1300" dirty="0">
                <a:solidFill>
                  <a:schemeClr val="bg1"/>
                </a:solidFill>
              </a:rPr>
              <a:t>Example of Direct wind observations in the GOS: radiosondes, surface (conventional, </a:t>
            </a:r>
            <a:r>
              <a:rPr lang="en-US" sz="1300" dirty="0" err="1">
                <a:solidFill>
                  <a:schemeClr val="bg1"/>
                </a:solidFill>
              </a:rPr>
              <a:t>scatterometers</a:t>
            </a:r>
            <a:r>
              <a:rPr lang="en-US" sz="1300" dirty="0">
                <a:solidFill>
                  <a:schemeClr val="bg1"/>
                </a:solidFill>
              </a:rPr>
              <a:t>), airplanes, AMVs</a:t>
            </a:r>
          </a:p>
        </p:txBody>
      </p:sp>
      <p:pic>
        <p:nvPicPr>
          <p:cNvPr id="11" name="Picture 10" descr="ps2png-gorax-green-003-6fe5cac1a363ec1525f54343b6cc9fd8-ZYctXe.png"/>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043040" y="3546190"/>
            <a:ext cx="4990329" cy="3151447"/>
          </a:xfrm>
          <a:prstGeom prst="rect">
            <a:avLst/>
          </a:prstGeom>
          <a:effectLst>
            <a:outerShdw blurRad="50800" dist="76200" dir="2700000" algn="tl" rotWithShape="0">
              <a:prstClr val="black">
                <a:alpha val="40000"/>
              </a:prstClr>
            </a:outerShdw>
          </a:effectLst>
        </p:spPr>
      </p:pic>
      <p:sp>
        <p:nvSpPr>
          <p:cNvPr id="8" name="Rounded Rectangle 7"/>
          <p:cNvSpPr/>
          <p:nvPr/>
        </p:nvSpPr>
        <p:spPr>
          <a:xfrm>
            <a:off x="266954" y="1944094"/>
            <a:ext cx="6006173" cy="3549801"/>
          </a:xfrm>
          <a:prstGeom prst="roundRect">
            <a:avLst/>
          </a:prstGeom>
          <a:solidFill>
            <a:schemeClr val="accent1">
              <a:lumMod val="75000"/>
            </a:schemeClr>
          </a:solidFill>
          <a:ln w="12700">
            <a:noFill/>
          </a:ln>
        </p:spPr>
        <p:txBody>
          <a:bodyPr vert="horz" wrap="square" lIns="0" tIns="0" rIns="0" bIns="0" numCol="1" anchor="t" anchorCtr="0" compatLnSpc="1">
            <a:prstTxWarp prst="textNoShape">
              <a:avLst/>
            </a:prstTxWarp>
          </a:bodyPr>
          <a:lstStyle/>
          <a:p>
            <a:pPr algn="ctr">
              <a:spcBef>
                <a:spcPts val="0"/>
              </a:spcBef>
              <a:spcAft>
                <a:spcPts val="1600"/>
              </a:spcAft>
            </a:pPr>
            <a:r>
              <a:rPr lang="en-GB" sz="2667" b="1" u="sng" dirty="0">
                <a:solidFill>
                  <a:schemeClr val="bg1"/>
                </a:solidFill>
                <a:latin typeface="+mn-lt"/>
                <a:ea typeface="Arial" charset="0"/>
                <a:cs typeface="Arial" charset="0"/>
              </a:rPr>
              <a:t>Motivation</a:t>
            </a:r>
          </a:p>
          <a:p>
            <a:pPr algn="just">
              <a:spcBef>
                <a:spcPts val="0"/>
              </a:spcBef>
            </a:pPr>
            <a:r>
              <a:rPr lang="en-GB" sz="2000" dirty="0">
                <a:solidFill>
                  <a:schemeClr val="bg1"/>
                </a:solidFill>
                <a:latin typeface="+mn-lt"/>
                <a:ea typeface="Arial" charset="0"/>
                <a:cs typeface="Arial" charset="0"/>
              </a:rPr>
              <a:t>Wind observations are scarce in the present Global Observation Systems which limit our ability to predict weather especially in the tropics where atmospheric motions on all scales are dominated by the wind field </a:t>
            </a:r>
            <a:r>
              <a:rPr lang="mr-IN" sz="2000" dirty="0">
                <a:solidFill>
                  <a:schemeClr val="bg1"/>
                </a:solidFill>
                <a:latin typeface="+mn-lt"/>
                <a:ea typeface="Arial" charset="0"/>
                <a:cs typeface="Arial" charset="0"/>
              </a:rPr>
              <a:t>…</a:t>
            </a:r>
            <a:r>
              <a:rPr lang="en-US" sz="2000" dirty="0">
                <a:solidFill>
                  <a:schemeClr val="bg1"/>
                </a:solidFill>
                <a:latin typeface="+mn-lt"/>
                <a:ea typeface="Arial" charset="0"/>
                <a:cs typeface="Arial" charset="0"/>
              </a:rPr>
              <a:t>. </a:t>
            </a:r>
            <a:r>
              <a:rPr lang="mr-IN" sz="2000" dirty="0">
                <a:solidFill>
                  <a:schemeClr val="bg1"/>
                </a:solidFill>
                <a:latin typeface="+mn-lt"/>
                <a:ea typeface="Arial" charset="0"/>
                <a:cs typeface="Arial" charset="0"/>
              </a:rPr>
              <a:t>…</a:t>
            </a:r>
            <a:r>
              <a:rPr lang="en-US" sz="2000" dirty="0">
                <a:solidFill>
                  <a:schemeClr val="bg1"/>
                </a:solidFill>
                <a:latin typeface="+mn-lt"/>
                <a:ea typeface="Arial" charset="0"/>
                <a:cs typeface="Arial" charset="0"/>
              </a:rPr>
              <a:t>a</a:t>
            </a:r>
            <a:r>
              <a:rPr lang="en-GB" sz="2000" dirty="0" err="1">
                <a:solidFill>
                  <a:schemeClr val="bg1"/>
                </a:solidFill>
                <a:latin typeface="+mn-lt"/>
                <a:ea typeface="Arial" charset="0"/>
                <a:cs typeface="Arial" charset="0"/>
              </a:rPr>
              <a:t>nd</a:t>
            </a:r>
            <a:r>
              <a:rPr lang="en-GB" sz="2000" dirty="0">
                <a:solidFill>
                  <a:schemeClr val="bg1"/>
                </a:solidFill>
                <a:latin typeface="+mn-lt"/>
                <a:ea typeface="Arial" charset="0"/>
                <a:cs typeface="Arial" charset="0"/>
              </a:rPr>
              <a:t> expect to obtain information on aerosol and cloud properties</a:t>
            </a:r>
          </a:p>
          <a:p>
            <a:pPr algn="just">
              <a:spcBef>
                <a:spcPts val="0"/>
              </a:spcBef>
            </a:pPr>
            <a:r>
              <a:rPr lang="en-GB" sz="2000" i="1" dirty="0">
                <a:solidFill>
                  <a:schemeClr val="bg1"/>
                </a:solidFill>
                <a:latin typeface="+mn-lt"/>
                <a:ea typeface="Arial" charset="0"/>
                <a:cs typeface="Arial" charset="0"/>
              </a:rPr>
              <a:t> (Aeolus Science Report) </a:t>
            </a:r>
          </a:p>
        </p:txBody>
      </p:sp>
      <p:sp>
        <p:nvSpPr>
          <p:cNvPr id="9" name="Title 3"/>
          <p:cNvSpPr txBox="1">
            <a:spLocks/>
          </p:cNvSpPr>
          <p:nvPr/>
        </p:nvSpPr>
        <p:spPr bwMode="auto">
          <a:xfrm>
            <a:off x="111279" y="189517"/>
            <a:ext cx="10796314" cy="538609"/>
          </a:xfrm>
          <a:prstGeom prst="rect">
            <a:avLst/>
          </a:prstGeom>
          <a:noFill/>
          <a:ln>
            <a:noFill/>
          </a:ln>
          <a:extLst/>
        </p:spPr>
        <p:txBody>
          <a:bodyPr vert="horz" wrap="square" lIns="121920" tIns="60960" rIns="121920" bIns="60960" numCol="1" rtlCol="0" anchor="ctr" anchorCtr="0" compatLnSpc="1">
            <a:prstTxWarp prst="textNoShape">
              <a:avLst/>
            </a:prstTxWarp>
            <a:spAutoFit/>
          </a:bodyPr>
          <a:lstStyle>
            <a:lvl1pPr algn="l" defTabSz="683787" rtl="0" eaLnBrk="1" latinLnBrk="0" hangingPunct="1">
              <a:lnSpc>
                <a:spcPct val="90000"/>
              </a:lnSpc>
              <a:spcBef>
                <a:spcPct val="0"/>
              </a:spcBef>
              <a:buNone/>
              <a:defRPr lang="en-GB" sz="2200" b="0" kern="1200" dirty="0" smtClean="0">
                <a:solidFill>
                  <a:srgbClr val="0070C0"/>
                </a:solidFill>
                <a:latin typeface="Verdana"/>
                <a:ea typeface="+mj-ea"/>
                <a:cs typeface="Verdana"/>
              </a:defRPr>
            </a:lvl1pPr>
          </a:lstStyle>
          <a:p>
            <a:pPr eaLnBrk="0" hangingPunct="0"/>
            <a:r>
              <a:rPr lang="en-US" sz="3000" b="1" dirty="0" smtClean="0">
                <a:solidFill>
                  <a:schemeClr val="bg1"/>
                </a:solidFill>
                <a:latin typeface="Arial" charset="0"/>
                <a:ea typeface="MS PGothic" pitchFamily="34" charset="-128"/>
                <a:cs typeface="Arial" charset="0"/>
              </a:rPr>
              <a:t>Aeolus, European </a:t>
            </a:r>
            <a:r>
              <a:rPr lang="en-US" sz="3000" b="1" dirty="0">
                <a:solidFill>
                  <a:schemeClr val="bg1"/>
                </a:solidFill>
                <a:latin typeface="Arial" charset="0"/>
                <a:ea typeface="MS PGothic" pitchFamily="34" charset="-128"/>
                <a:cs typeface="Arial" charset="0"/>
              </a:rPr>
              <a:t>Space Agency’s Wind Mission</a:t>
            </a:r>
          </a:p>
        </p:txBody>
      </p:sp>
    </p:spTree>
    <p:extLst>
      <p:ext uri="{BB962C8B-B14F-4D97-AF65-F5344CB8AC3E}">
        <p14:creationId xmlns:p14="http://schemas.microsoft.com/office/powerpoint/2010/main" val="466480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charset="0"/>
                <a:ea typeface="Calibri" charset="0"/>
                <a:cs typeface="Calibri" charset="0"/>
              </a:rPr>
              <a:t>MEASUREMENT PRINCIPLE</a:t>
            </a:r>
            <a:endParaRPr lang="en-US" b="1" dirty="0">
              <a:latin typeface="Calibri" charset="0"/>
              <a:ea typeface="Calibri" charset="0"/>
              <a:cs typeface="Calibri"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128" y="1197850"/>
            <a:ext cx="4893525" cy="4723997"/>
          </a:xfrm>
          <a:prstGeom prst="rect">
            <a:avLst/>
          </a:prstGeom>
          <a:effectLst>
            <a:outerShdw blurRad="50800" dist="76200" dir="2700000" algn="tl" rotWithShape="0">
              <a:prstClr val="black">
                <a:alpha val="40000"/>
              </a:prstClr>
            </a:outerShdw>
          </a:effectLst>
        </p:spPr>
      </p:pic>
      <p:sp>
        <p:nvSpPr>
          <p:cNvPr id="3" name="TextBox 2"/>
          <p:cNvSpPr txBox="1"/>
          <p:nvPr/>
        </p:nvSpPr>
        <p:spPr>
          <a:xfrm>
            <a:off x="5549059" y="1285331"/>
            <a:ext cx="6425012" cy="4811574"/>
          </a:xfrm>
          <a:prstGeom prst="rect">
            <a:avLst/>
          </a:prstGeom>
          <a:noFill/>
        </p:spPr>
        <p:txBody>
          <a:bodyPr wrap="square" rtlCol="0">
            <a:spAutoFit/>
          </a:bodyPr>
          <a:lstStyle/>
          <a:p>
            <a:pPr marL="191995" indent="-191995" algn="just">
              <a:spcBef>
                <a:spcPts val="800"/>
              </a:spcBef>
              <a:buFont typeface="Wingdings" pitchFamily="2" charset="2"/>
              <a:buChar char="§"/>
            </a:pPr>
            <a:r>
              <a:rPr lang="en-GB" sz="2000" dirty="0">
                <a:latin typeface="+mn-lt"/>
              </a:rPr>
              <a:t>The line-of-sight (LOS) points 35</a:t>
            </a:r>
            <a:r>
              <a:rPr lang="en-GB" sz="2000" baseline="30000" dirty="0">
                <a:latin typeface="+mn-lt"/>
              </a:rPr>
              <a:t>o</a:t>
            </a:r>
            <a:r>
              <a:rPr lang="en-GB" sz="2000" dirty="0">
                <a:latin typeface="+mn-lt"/>
              </a:rPr>
              <a:t> from nadir to capture profiles of single component horizontal wind (LOS wind is projected to HLOS)</a:t>
            </a:r>
          </a:p>
          <a:p>
            <a:pPr marL="191995" indent="-191995" algn="just">
              <a:spcBef>
                <a:spcPts val="800"/>
              </a:spcBef>
              <a:buFont typeface="Wingdings" pitchFamily="2" charset="2"/>
              <a:buChar char="§"/>
            </a:pPr>
            <a:r>
              <a:rPr lang="en-GB" sz="2000" dirty="0">
                <a:latin typeface="+mn-lt"/>
              </a:rPr>
              <a:t>Direct detection UV Doppler Wind Lidar (355 nm) on two receiver channels: </a:t>
            </a:r>
            <a:r>
              <a:rPr lang="en-GB" sz="2000" b="1" dirty="0">
                <a:latin typeface="+mn-lt"/>
              </a:rPr>
              <a:t>Rayleigh</a:t>
            </a:r>
            <a:r>
              <a:rPr lang="en-GB" sz="2000" dirty="0">
                <a:latin typeface="+mn-lt"/>
              </a:rPr>
              <a:t> to determine winds from molecular backscatter and </a:t>
            </a:r>
            <a:r>
              <a:rPr lang="en-GB" sz="2000" b="1" dirty="0">
                <a:latin typeface="+mn-lt"/>
              </a:rPr>
              <a:t>Mie </a:t>
            </a:r>
            <a:r>
              <a:rPr lang="en-GB" sz="2000" dirty="0">
                <a:latin typeface="+mn-lt"/>
              </a:rPr>
              <a:t>to determine winds from aerosol &amp; cloud backscatter </a:t>
            </a:r>
          </a:p>
          <a:p>
            <a:pPr marL="191995" indent="-191995" algn="just">
              <a:spcBef>
                <a:spcPts val="800"/>
              </a:spcBef>
              <a:buFont typeface="Wingdings" pitchFamily="2" charset="2"/>
              <a:buChar char="§"/>
            </a:pPr>
            <a:r>
              <a:rPr lang="en-GB" sz="2000" dirty="0">
                <a:latin typeface="+mn-lt"/>
              </a:rPr>
              <a:t>Weekly calibration to monitor instrument drifts and ground returns for attitude correction are used for instrument calibration (bias correction</a:t>
            </a:r>
            <a:r>
              <a:rPr lang="en-GB" sz="2000" dirty="0" smtClean="0">
                <a:latin typeface="+mn-lt"/>
              </a:rPr>
              <a:t>). </a:t>
            </a:r>
          </a:p>
          <a:p>
            <a:pPr marL="191995" indent="-191995" algn="just">
              <a:spcBef>
                <a:spcPts val="800"/>
              </a:spcBef>
              <a:buFont typeface="Wingdings" pitchFamily="2" charset="2"/>
              <a:buChar char="§"/>
            </a:pPr>
            <a:r>
              <a:rPr lang="en-GB" sz="2000" dirty="0" smtClean="0">
                <a:latin typeface="+mn-lt"/>
              </a:rPr>
              <a:t>Vertical </a:t>
            </a:r>
            <a:r>
              <a:rPr lang="en-GB" sz="2000" dirty="0">
                <a:latin typeface="+mn-lt"/>
              </a:rPr>
              <a:t>wind resolution: 24 vertical bins per channel, 250m-2km</a:t>
            </a:r>
          </a:p>
          <a:p>
            <a:pPr marL="191995" indent="-191995" algn="just">
              <a:spcBef>
                <a:spcPts val="800"/>
              </a:spcBef>
              <a:buFont typeface="Wingdings" pitchFamily="2" charset="2"/>
              <a:buChar char="§"/>
            </a:pPr>
            <a:r>
              <a:rPr lang="en-GB" sz="2000" dirty="0">
                <a:latin typeface="+mn-lt"/>
              </a:rPr>
              <a:t>Horizontal wind resolution: 87 km for Rayleigh, 10 km for Mie</a:t>
            </a:r>
            <a:endParaRPr lang="en-US" sz="2000" dirty="0">
              <a:latin typeface="+mn-lt"/>
            </a:endParaRPr>
          </a:p>
        </p:txBody>
      </p:sp>
    </p:spTree>
    <p:extLst>
      <p:ext uri="{BB962C8B-B14F-4D97-AF65-F5344CB8AC3E}">
        <p14:creationId xmlns:p14="http://schemas.microsoft.com/office/powerpoint/2010/main" val="14291411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LAHCEM\Downloads\Mammatus_clouds_in_the_Nepal_Himalayas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1" y="1939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71691" y="65365"/>
            <a:ext cx="9566461" cy="738327"/>
          </a:xfrm>
        </p:spPr>
        <p:txBody>
          <a:bodyPr>
            <a:normAutofit/>
          </a:bodyPr>
          <a:lstStyle/>
          <a:p>
            <a:r>
              <a:rPr lang="en-US" dirty="0" smtClean="0">
                <a:effectLst>
                  <a:outerShdw blurRad="38100" dist="38100" dir="2700000" algn="tl">
                    <a:srgbClr val="000000">
                      <a:alpha val="43137"/>
                    </a:srgbClr>
                  </a:outerShdw>
                </a:effectLst>
                <a:latin typeface="+mn-lt"/>
                <a:ea typeface="Calibri" charset="0"/>
                <a:cs typeface="Calibri" charset="0"/>
              </a:rPr>
              <a:t>ALADIN: </a:t>
            </a:r>
            <a:r>
              <a:rPr lang="en-US" dirty="0">
                <a:effectLst>
                  <a:outerShdw blurRad="38100" dist="38100" dir="2700000" algn="tl">
                    <a:srgbClr val="000000">
                      <a:alpha val="43137"/>
                    </a:srgbClr>
                  </a:outerShdw>
                </a:effectLst>
                <a:latin typeface="+mn-lt"/>
                <a:ea typeface="Calibri" charset="0"/>
                <a:cs typeface="Calibri" charset="0"/>
              </a:rPr>
              <a:t>A </a:t>
            </a:r>
            <a:r>
              <a:rPr lang="en-US" dirty="0" smtClean="0">
                <a:effectLst>
                  <a:outerShdw blurRad="38100" dist="38100" dir="2700000" algn="tl">
                    <a:srgbClr val="000000">
                      <a:alpha val="43137"/>
                    </a:srgbClr>
                  </a:outerShdw>
                </a:effectLst>
                <a:latin typeface="+mn-lt"/>
                <a:ea typeface="Calibri" charset="0"/>
                <a:cs typeface="Calibri" charset="0"/>
              </a:rPr>
              <a:t>TECHNOLOGICAL CHALLANGE</a:t>
            </a:r>
            <a:endParaRPr lang="en-GB" dirty="0">
              <a:effectLst>
                <a:outerShdw blurRad="38100" dist="38100" dir="2700000" algn="tl">
                  <a:srgbClr val="000000">
                    <a:alpha val="43137"/>
                  </a:srgbClr>
                </a:outerShdw>
              </a:effectLst>
              <a:latin typeface="+mn-lt"/>
              <a:ea typeface="Calibri" charset="0"/>
              <a:cs typeface="Calibri"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79242"/>
            <a:ext cx="12190379" cy="478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110450" y="1572862"/>
            <a:ext cx="184731" cy="584775"/>
          </a:xfrm>
          <a:prstGeom prst="rect">
            <a:avLst/>
          </a:prstGeom>
          <a:noFill/>
        </p:spPr>
        <p:txBody>
          <a:bodyPr wrap="none" rtlCol="0">
            <a:spAutoFit/>
          </a:bodyPr>
          <a:lstStyle/>
          <a:p>
            <a:endParaRPr lang="en-GB" sz="3200" dirty="0"/>
          </a:p>
        </p:txBody>
      </p:sp>
      <p:sp>
        <p:nvSpPr>
          <p:cNvPr id="10" name="TextBox 9"/>
          <p:cNvSpPr txBox="1"/>
          <p:nvPr/>
        </p:nvSpPr>
        <p:spPr>
          <a:xfrm>
            <a:off x="5910712" y="1114482"/>
            <a:ext cx="6101180" cy="4955203"/>
          </a:xfrm>
          <a:prstGeom prst="rect">
            <a:avLst/>
          </a:prstGeom>
          <a:noFill/>
        </p:spPr>
        <p:txBody>
          <a:bodyPr wrap="square" rtlCol="0">
            <a:spAutoFit/>
          </a:bodyPr>
          <a:lstStyle/>
          <a:p>
            <a:pPr marL="380990" indent="-380990">
              <a:spcBef>
                <a:spcPts val="800"/>
              </a:spcBef>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mn-lt"/>
              </a:rPr>
              <a:t>One of the most sophisticated instruments ever to be put in orbit</a:t>
            </a:r>
          </a:p>
          <a:p>
            <a:pPr marL="380990" indent="-380990">
              <a:spcBef>
                <a:spcPts val="800"/>
              </a:spcBef>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mn-lt"/>
              </a:rPr>
              <a:t>High-power ultraviolet (UV) laser transmitter containing ~80 optical functions and different wavelength conversion</a:t>
            </a:r>
          </a:p>
          <a:p>
            <a:pPr marL="380990" indent="-380990">
              <a:spcBef>
                <a:spcPts val="800"/>
              </a:spcBef>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mn-lt"/>
              </a:rPr>
              <a:t>Extreme backscatter sensitivity via 1.5m telescope, 80 microns field stop and etalon spectrometers</a:t>
            </a:r>
            <a:r>
              <a:rPr lang="en-US" sz="2200" b="1" dirty="0">
                <a:solidFill>
                  <a:schemeClr val="bg1"/>
                </a:solidFill>
                <a:latin typeface="+mn-lt"/>
              </a:rPr>
              <a:t> </a:t>
            </a:r>
          </a:p>
          <a:p>
            <a:pPr marL="380990" indent="-380990">
              <a:spcBef>
                <a:spcPts val="800"/>
              </a:spcBef>
              <a:buFont typeface="Arial" panose="020B0604020202020204" pitchFamily="34" charset="0"/>
              <a:buChar char="•"/>
            </a:pPr>
            <a:r>
              <a:rPr lang="en-US" sz="2200" b="1" dirty="0">
                <a:solidFill>
                  <a:schemeClr val="bg1"/>
                </a:solidFill>
                <a:latin typeface="+mn-lt"/>
              </a:rPr>
              <a:t>Doppler Wind Lidar </a:t>
            </a:r>
            <a:r>
              <a:rPr lang="en-US" sz="2200" dirty="0">
                <a:solidFill>
                  <a:schemeClr val="bg1"/>
                </a:solidFill>
                <a:latin typeface="+mn-lt"/>
              </a:rPr>
              <a:t>principle</a:t>
            </a:r>
          </a:p>
          <a:p>
            <a:pPr marL="988906" lvl="1" indent="-380990">
              <a:spcBef>
                <a:spcPts val="267"/>
              </a:spcBef>
              <a:buFont typeface="Arial" panose="020B0604020202020204" pitchFamily="34" charset="0"/>
              <a:buChar char="•"/>
            </a:pPr>
            <a:r>
              <a:rPr lang="en-US" sz="2200" dirty="0">
                <a:solidFill>
                  <a:schemeClr val="bg1"/>
                </a:solidFill>
                <a:latin typeface="+mn-lt"/>
              </a:rPr>
              <a:t>𝚫f = 2*</a:t>
            </a:r>
            <a:r>
              <a:rPr lang="en-US" sz="2200" dirty="0" err="1">
                <a:solidFill>
                  <a:schemeClr val="bg1"/>
                </a:solidFill>
                <a:latin typeface="+mn-lt"/>
              </a:rPr>
              <a:t>f</a:t>
            </a:r>
            <a:r>
              <a:rPr lang="en-US" sz="2200" baseline="-25000" dirty="0" err="1">
                <a:solidFill>
                  <a:schemeClr val="bg1"/>
                </a:solidFill>
                <a:latin typeface="+mn-lt"/>
              </a:rPr>
              <a:t>o</a:t>
            </a:r>
            <a:r>
              <a:rPr lang="en-US" sz="2200" dirty="0">
                <a:solidFill>
                  <a:schemeClr val="bg1"/>
                </a:solidFill>
                <a:latin typeface="+mn-lt"/>
              </a:rPr>
              <a:t>*V</a:t>
            </a:r>
            <a:r>
              <a:rPr lang="en-US" sz="2200" baseline="-25000" dirty="0">
                <a:solidFill>
                  <a:schemeClr val="bg1"/>
                </a:solidFill>
                <a:latin typeface="+mn-lt"/>
              </a:rPr>
              <a:t>LOS</a:t>
            </a:r>
            <a:r>
              <a:rPr lang="en-US" sz="2200" dirty="0">
                <a:solidFill>
                  <a:schemeClr val="bg1"/>
                </a:solidFill>
                <a:latin typeface="+mn-lt"/>
              </a:rPr>
              <a:t>/C </a:t>
            </a:r>
          </a:p>
          <a:p>
            <a:pPr marL="988906" lvl="1" indent="-380990">
              <a:spcBef>
                <a:spcPts val="267"/>
              </a:spcBef>
              <a:buFont typeface="Arial" panose="020B0604020202020204" pitchFamily="34" charset="0"/>
              <a:buChar char="•"/>
            </a:pPr>
            <a:r>
              <a:rPr lang="en-US" sz="2200" dirty="0">
                <a:solidFill>
                  <a:schemeClr val="bg1"/>
                </a:solidFill>
                <a:latin typeface="+mn-lt"/>
              </a:rPr>
              <a:t>V</a:t>
            </a:r>
            <a:r>
              <a:rPr lang="en-US" sz="2200" baseline="-25000" dirty="0">
                <a:solidFill>
                  <a:schemeClr val="bg1"/>
                </a:solidFill>
                <a:latin typeface="+mn-lt"/>
              </a:rPr>
              <a:t>LOS</a:t>
            </a:r>
            <a:r>
              <a:rPr lang="en-US" sz="2200" dirty="0">
                <a:solidFill>
                  <a:schemeClr val="bg1"/>
                </a:solidFill>
                <a:latin typeface="+mn-lt"/>
              </a:rPr>
              <a:t>=1 m/s</a:t>
            </a:r>
          </a:p>
          <a:p>
            <a:pPr marL="1596827" lvl="2" indent="-380990">
              <a:spcBef>
                <a:spcPts val="267"/>
              </a:spcBef>
              <a:buFont typeface="Arial" panose="020B0604020202020204" pitchFamily="34" charset="0"/>
              <a:buChar char="•"/>
            </a:pPr>
            <a:r>
              <a:rPr lang="en-US" sz="2200" dirty="0">
                <a:solidFill>
                  <a:schemeClr val="bg1"/>
                </a:solidFill>
                <a:latin typeface="+mn-lt"/>
              </a:rPr>
              <a:t>𝚫f = 5.64 </a:t>
            </a:r>
            <a:r>
              <a:rPr lang="en-US" sz="2200" dirty="0" smtClean="0">
                <a:solidFill>
                  <a:schemeClr val="bg1"/>
                </a:solidFill>
                <a:latin typeface="+mn-lt"/>
              </a:rPr>
              <a:t>MHz - 𝚫</a:t>
            </a:r>
            <a:r>
              <a:rPr lang="en-US" sz="2200" dirty="0">
                <a:solidFill>
                  <a:schemeClr val="bg1"/>
                </a:solidFill>
                <a:latin typeface="+mn-lt"/>
              </a:rPr>
              <a:t>f /</a:t>
            </a:r>
            <a:r>
              <a:rPr lang="en-US" sz="2200" dirty="0" err="1">
                <a:solidFill>
                  <a:schemeClr val="bg1"/>
                </a:solidFill>
                <a:latin typeface="+mn-lt"/>
              </a:rPr>
              <a:t>f</a:t>
            </a:r>
            <a:r>
              <a:rPr lang="en-US" sz="2200" baseline="-25000" dirty="0" err="1">
                <a:solidFill>
                  <a:schemeClr val="bg1"/>
                </a:solidFill>
                <a:latin typeface="+mn-lt"/>
              </a:rPr>
              <a:t>o</a:t>
            </a:r>
            <a:r>
              <a:rPr lang="en-US" sz="2200" dirty="0">
                <a:solidFill>
                  <a:schemeClr val="bg1"/>
                </a:solidFill>
                <a:latin typeface="+mn-lt"/>
              </a:rPr>
              <a:t> = 6.7 10</a:t>
            </a:r>
            <a:r>
              <a:rPr lang="en-US" sz="2200" baseline="30000" dirty="0">
                <a:solidFill>
                  <a:schemeClr val="bg1"/>
                </a:solidFill>
                <a:latin typeface="+mn-lt"/>
              </a:rPr>
              <a:t>-9</a:t>
            </a:r>
          </a:p>
          <a:p>
            <a:pPr marL="1596827" lvl="2" indent="-380990">
              <a:spcBef>
                <a:spcPts val="267"/>
              </a:spcBef>
              <a:buFont typeface="Arial" panose="020B0604020202020204" pitchFamily="34" charset="0"/>
              <a:buChar char="•"/>
            </a:pPr>
            <a:r>
              <a:rPr lang="en-US" sz="2200" dirty="0">
                <a:solidFill>
                  <a:schemeClr val="bg1"/>
                </a:solidFill>
                <a:latin typeface="+mn-lt"/>
              </a:rPr>
              <a:t>𝚫</a:t>
            </a:r>
            <a:r>
              <a:rPr lang="en-US" sz="2200" dirty="0" err="1">
                <a:solidFill>
                  <a:schemeClr val="bg1"/>
                </a:solidFill>
                <a:latin typeface="+mn-lt"/>
              </a:rPr>
              <a:t>λ</a:t>
            </a:r>
            <a:r>
              <a:rPr lang="en-US" sz="2200" dirty="0">
                <a:solidFill>
                  <a:schemeClr val="bg1"/>
                </a:solidFill>
                <a:latin typeface="+mn-lt"/>
              </a:rPr>
              <a:t>= </a:t>
            </a:r>
            <a:r>
              <a:rPr lang="en-US" sz="2200" dirty="0">
                <a:solidFill>
                  <a:schemeClr val="bg1"/>
                </a:solidFill>
                <a:latin typeface="+mn-lt"/>
                <a:sym typeface="Wingdings"/>
              </a:rPr>
              <a:t>2.4 </a:t>
            </a:r>
            <a:r>
              <a:rPr lang="en-US" sz="2200" dirty="0">
                <a:solidFill>
                  <a:schemeClr val="bg1"/>
                </a:solidFill>
                <a:latin typeface="+mn-lt"/>
              </a:rPr>
              <a:t>10</a:t>
            </a:r>
            <a:r>
              <a:rPr lang="en-US" sz="2200" baseline="30000" dirty="0">
                <a:solidFill>
                  <a:schemeClr val="bg1"/>
                </a:solidFill>
                <a:latin typeface="+mn-lt"/>
              </a:rPr>
              <a:t>-15</a:t>
            </a:r>
            <a:r>
              <a:rPr lang="en-US" sz="2200" dirty="0">
                <a:solidFill>
                  <a:schemeClr val="bg1"/>
                </a:solidFill>
                <a:latin typeface="+mn-lt"/>
              </a:rPr>
              <a:t> </a:t>
            </a:r>
            <a:r>
              <a:rPr lang="en-US" sz="2200" dirty="0">
                <a:solidFill>
                  <a:schemeClr val="bg1"/>
                </a:solidFill>
                <a:latin typeface="+mn-lt"/>
                <a:sym typeface="Wingdings"/>
              </a:rPr>
              <a:t>m (H</a:t>
            </a:r>
            <a:r>
              <a:rPr lang="en-US" sz="2200" baseline="30000" dirty="0">
                <a:solidFill>
                  <a:schemeClr val="bg1"/>
                </a:solidFill>
                <a:latin typeface="+mn-lt"/>
                <a:sym typeface="Wingdings"/>
              </a:rPr>
              <a:t>+</a:t>
            </a:r>
            <a:r>
              <a:rPr lang="en-US" sz="2200" dirty="0">
                <a:solidFill>
                  <a:schemeClr val="bg1"/>
                </a:solidFill>
                <a:latin typeface="+mn-lt"/>
                <a:sym typeface="Wingdings"/>
              </a:rPr>
              <a:t> ≈ 1.7 </a:t>
            </a:r>
            <a:r>
              <a:rPr lang="en-US" sz="2200" dirty="0">
                <a:solidFill>
                  <a:schemeClr val="bg1"/>
                </a:solidFill>
                <a:latin typeface="+mn-lt"/>
              </a:rPr>
              <a:t>10</a:t>
            </a:r>
            <a:r>
              <a:rPr lang="en-US" sz="2200" baseline="30000" dirty="0">
                <a:solidFill>
                  <a:schemeClr val="bg1"/>
                </a:solidFill>
                <a:latin typeface="+mn-lt"/>
              </a:rPr>
              <a:t>-15 </a:t>
            </a:r>
            <a:r>
              <a:rPr lang="en-US" sz="2200" dirty="0">
                <a:solidFill>
                  <a:schemeClr val="bg1"/>
                </a:solidFill>
                <a:latin typeface="+mn-lt"/>
              </a:rPr>
              <a:t>m</a:t>
            </a:r>
            <a:r>
              <a:rPr lang="en-US" sz="2200" dirty="0">
                <a:solidFill>
                  <a:schemeClr val="bg1"/>
                </a:solidFill>
                <a:latin typeface="+mn-lt"/>
                <a:sym typeface="Wingdings"/>
              </a:rPr>
              <a:t>)</a:t>
            </a:r>
          </a:p>
        </p:txBody>
      </p:sp>
      <p:pic>
        <p:nvPicPr>
          <p:cNvPr id="11" name="Picture 10" descr="LOB_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361" y="1158772"/>
            <a:ext cx="5653304" cy="4579241"/>
          </a:xfrm>
          <a:prstGeom prst="roundRect">
            <a:avLst>
              <a:gd name="adj" fmla="val 8594"/>
            </a:avLst>
          </a:prstGeom>
          <a:solidFill>
            <a:srgbClr val="FFFFFF">
              <a:shade val="85000"/>
            </a:srgbClr>
          </a:solidFill>
          <a:ln w="12700">
            <a:solidFill>
              <a:schemeClr val="bg1"/>
            </a:solidFill>
            <a:miter lim="800000"/>
            <a:headEnd/>
            <a:tailEnd/>
          </a:ln>
          <a:effectLst>
            <a:reflection blurRad="12700" stA="38000" endPos="28000" dist="5000" dir="5400000" sy="-100000" algn="bl" rotWithShape="0"/>
          </a:effectLst>
          <a:extLst/>
        </p:spPr>
      </p:pic>
    </p:spTree>
    <p:extLst>
      <p:ext uri="{BB962C8B-B14F-4D97-AF65-F5344CB8AC3E}">
        <p14:creationId xmlns:p14="http://schemas.microsoft.com/office/powerpoint/2010/main" val="185923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21924" y="3828104"/>
            <a:ext cx="9386113" cy="400110"/>
          </a:xfrm>
          <a:prstGeom prst="rect">
            <a:avLst/>
          </a:prstGeom>
          <a:noFill/>
        </p:spPr>
        <p:txBody>
          <a:bodyPr wrap="square">
            <a:spAutoFit/>
          </a:bodyPr>
          <a:lstStyle/>
          <a:p>
            <a:pPr marL="241294" indent="-241294" eaLnBrk="1" hangingPunct="1">
              <a:spcBef>
                <a:spcPts val="800"/>
              </a:spcBef>
              <a:buClr>
                <a:srgbClr val="000000"/>
              </a:buClr>
              <a:buFont typeface="Arial" charset="0"/>
              <a:buChar char="•"/>
            </a:pPr>
            <a:endParaRPr lang="en-GB" sz="2000" dirty="0">
              <a:solidFill>
                <a:srgbClr val="000000"/>
              </a:solidFill>
              <a:latin typeface="Calibri"/>
              <a:ea typeface=""/>
              <a:cs typeface="Calibri"/>
            </a:endParaRPr>
          </a:p>
        </p:txBody>
      </p:sp>
      <p:sp>
        <p:nvSpPr>
          <p:cNvPr id="3" name="Rectangle 2"/>
          <p:cNvSpPr/>
          <p:nvPr/>
        </p:nvSpPr>
        <p:spPr>
          <a:xfrm>
            <a:off x="203728" y="1850575"/>
            <a:ext cx="5620425" cy="4442242"/>
          </a:xfrm>
          <a:prstGeom prst="rect">
            <a:avLst/>
          </a:prstGeom>
        </p:spPr>
        <p:txBody>
          <a:bodyPr wrap="square">
            <a:spAutoFit/>
          </a:bodyPr>
          <a:lstStyle/>
          <a:p>
            <a:pPr marL="228594" indent="-228594" algn="just" eaLnBrk="1" hangingPunct="1">
              <a:spcBef>
                <a:spcPts val="800"/>
              </a:spcBef>
              <a:buFont typeface="Arial" charset="0"/>
              <a:buChar char="•"/>
            </a:pPr>
            <a:r>
              <a:rPr lang="en-GB" sz="1600" dirty="0" smtClean="0">
                <a:latin typeface="Calibri" charset="0"/>
                <a:ea typeface="Calibri" charset="0"/>
                <a:cs typeface="Calibri" charset="0"/>
              </a:rPr>
              <a:t>It is performing </a:t>
            </a:r>
            <a:r>
              <a:rPr lang="en-GB" sz="1600" dirty="0">
                <a:latin typeface="Calibri" charset="0"/>
                <a:ea typeface="Calibri" charset="0"/>
                <a:cs typeface="Calibri" charset="0"/>
              </a:rPr>
              <a:t>well and any sign of </a:t>
            </a:r>
            <a:r>
              <a:rPr lang="en-GB" sz="1600" dirty="0" smtClean="0">
                <a:latin typeface="Calibri" charset="0"/>
                <a:ea typeface="Calibri" charset="0"/>
                <a:cs typeface="Calibri" charset="0"/>
              </a:rPr>
              <a:t>degradation, including consumables and life limiting elements, </a:t>
            </a:r>
            <a:r>
              <a:rPr lang="en-GB" sz="1600" dirty="0">
                <a:latin typeface="Calibri" charset="0"/>
                <a:ea typeface="Calibri" charset="0"/>
                <a:cs typeface="Calibri" charset="0"/>
              </a:rPr>
              <a:t>are within the specifications. </a:t>
            </a:r>
            <a:r>
              <a:rPr lang="en-GB" sz="1600" dirty="0" smtClean="0">
                <a:latin typeface="Calibri" charset="0"/>
                <a:ea typeface="Calibri" charset="0"/>
                <a:cs typeface="Calibri" charset="0"/>
              </a:rPr>
              <a:t>Special operations tasks exceed any explorer missions</a:t>
            </a:r>
          </a:p>
          <a:p>
            <a:pPr marL="228594" indent="-228594" algn="just" eaLnBrk="1" hangingPunct="1">
              <a:spcBef>
                <a:spcPts val="800"/>
              </a:spcBef>
              <a:buFont typeface="Arial" charset="0"/>
              <a:buChar char="•"/>
            </a:pPr>
            <a:r>
              <a:rPr lang="en-GB" sz="1600" dirty="0">
                <a:latin typeface="Calibri" charset="0"/>
                <a:ea typeface="Calibri" charset="0"/>
                <a:cs typeface="Calibri" charset="0"/>
              </a:rPr>
              <a:t>FM-B continues to perform well in terms of UV output energy (i.e. around 61mJ) and stable since March 2020</a:t>
            </a:r>
            <a:r>
              <a:rPr lang="en-GB" sz="1600" dirty="0" smtClean="0">
                <a:latin typeface="Calibri" charset="0"/>
                <a:ea typeface="Calibri" charset="0"/>
                <a:cs typeface="Calibri" charset="0"/>
              </a:rPr>
              <a:t>.</a:t>
            </a:r>
          </a:p>
          <a:p>
            <a:pPr marL="228594" lvl="0" indent="-228594" algn="just" eaLnBrk="1" hangingPunct="1">
              <a:spcBef>
                <a:spcPts val="800"/>
              </a:spcBef>
              <a:buFont typeface="Arial" charset="0"/>
              <a:buChar char="•"/>
            </a:pPr>
            <a:r>
              <a:rPr lang="en-GB" sz="1600" dirty="0">
                <a:latin typeface="Calibri" charset="0"/>
                <a:ea typeface="Calibri" charset="0"/>
                <a:cs typeface="Calibri" charset="0"/>
              </a:rPr>
              <a:t>The </a:t>
            </a:r>
            <a:r>
              <a:rPr lang="en-GB" sz="1600" b="1" dirty="0">
                <a:latin typeface="Calibri" charset="0"/>
                <a:ea typeface="Calibri" charset="0"/>
                <a:cs typeface="Calibri" charset="0"/>
              </a:rPr>
              <a:t>most critical problem </a:t>
            </a:r>
            <a:r>
              <a:rPr lang="en-GB" sz="1600" dirty="0">
                <a:latin typeface="Calibri" charset="0"/>
                <a:ea typeface="Calibri" charset="0"/>
                <a:cs typeface="Calibri" charset="0"/>
              </a:rPr>
              <a:t>remains the decrease of the return signal</a:t>
            </a:r>
            <a:r>
              <a:rPr lang="en-GB" sz="1600" dirty="0" smtClean="0">
                <a:latin typeface="Calibri" charset="0"/>
                <a:ea typeface="Calibri" charset="0"/>
                <a:cs typeface="Calibri" charset="0"/>
              </a:rPr>
              <a:t>. Very close to FM-A swap but less impact on data quality</a:t>
            </a:r>
          </a:p>
          <a:p>
            <a:pPr marL="228594" lvl="0" indent="-228594" algn="just" eaLnBrk="1" hangingPunct="1">
              <a:spcBef>
                <a:spcPts val="800"/>
              </a:spcBef>
              <a:buFont typeface="Arial" charset="0"/>
              <a:buChar char="•"/>
            </a:pPr>
            <a:r>
              <a:rPr lang="en-GB" sz="1600" dirty="0" smtClean="0">
                <a:latin typeface="Calibri" charset="0"/>
                <a:ea typeface="Calibri" charset="0"/>
                <a:cs typeface="Calibri" charset="0"/>
              </a:rPr>
              <a:t>Investigations </a:t>
            </a:r>
            <a:r>
              <a:rPr lang="en-GB" sz="1600" dirty="0">
                <a:latin typeface="Calibri" charset="0"/>
                <a:ea typeface="Calibri" charset="0"/>
                <a:cs typeface="Calibri" charset="0"/>
              </a:rPr>
              <a:t>with ESA, industry and external expert teams are taking place incessantly. An overall roadmap to recapture the energy has has been defined and it constantly and dynamically amended</a:t>
            </a:r>
          </a:p>
          <a:p>
            <a:pPr marL="228594" indent="-228594" algn="just" eaLnBrk="1" hangingPunct="1">
              <a:spcBef>
                <a:spcPts val="800"/>
              </a:spcBef>
              <a:buFont typeface="Arial" charset="0"/>
              <a:buChar char="•"/>
            </a:pPr>
            <a:r>
              <a:rPr lang="en-GB" sz="1600" dirty="0">
                <a:latin typeface="Calibri" charset="0"/>
                <a:ea typeface="Calibri" charset="0"/>
                <a:cs typeface="Calibri" charset="0"/>
              </a:rPr>
              <a:t>The fully recovery is probably not realistic but different </a:t>
            </a:r>
            <a:r>
              <a:rPr lang="en-GB" sz="1600" dirty="0" smtClean="0">
                <a:latin typeface="Calibri" charset="0"/>
                <a:ea typeface="Calibri" charset="0"/>
                <a:cs typeface="Calibri" charset="0"/>
              </a:rPr>
              <a:t>solutions </a:t>
            </a:r>
            <a:r>
              <a:rPr lang="en-GB" sz="1600" dirty="0">
                <a:latin typeface="Calibri" charset="0"/>
                <a:ea typeface="Calibri" charset="0"/>
                <a:cs typeface="Calibri" charset="0"/>
              </a:rPr>
              <a:t>and mitigations actions </a:t>
            </a:r>
            <a:r>
              <a:rPr lang="en-GB" sz="1600" dirty="0" smtClean="0">
                <a:latin typeface="Calibri" charset="0"/>
                <a:ea typeface="Calibri" charset="0"/>
                <a:cs typeface="Calibri" charset="0"/>
              </a:rPr>
              <a:t>are taking place (e.g. M1 thermal optimisation) including also options like returning </a:t>
            </a:r>
            <a:r>
              <a:rPr lang="en-GB" sz="1600" dirty="0">
                <a:latin typeface="Calibri" charset="0"/>
                <a:ea typeface="Calibri" charset="0"/>
                <a:cs typeface="Calibri" charset="0"/>
              </a:rPr>
              <a:t>to FM-A  and/or to lower the </a:t>
            </a:r>
            <a:r>
              <a:rPr lang="en-GB" sz="1600" dirty="0" smtClean="0">
                <a:latin typeface="Calibri" charset="0"/>
                <a:ea typeface="Calibri" charset="0"/>
                <a:cs typeface="Calibri" charset="0"/>
              </a:rPr>
              <a:t>orbit.</a:t>
            </a:r>
            <a:r>
              <a:rPr lang="en-GB" sz="1400" dirty="0" smtClean="0">
                <a:solidFill>
                  <a:srgbClr val="000000"/>
                </a:solidFill>
                <a:latin typeface="Calibri" charset="0"/>
                <a:ea typeface="Calibri" charset="0"/>
                <a:cs typeface="Calibri" charset="0"/>
              </a:rPr>
              <a:t> </a:t>
            </a:r>
            <a:endParaRPr lang="en-GB" sz="1400" dirty="0">
              <a:solidFill>
                <a:srgbClr val="000000"/>
              </a:solidFill>
              <a:latin typeface="Calibri" charset="0"/>
              <a:ea typeface="Calibri" charset="0"/>
              <a:cs typeface="Calibri" charset="0"/>
            </a:endParaRPr>
          </a:p>
        </p:txBody>
      </p:sp>
      <p:sp>
        <p:nvSpPr>
          <p:cNvPr id="2" name="Rectangle 1"/>
          <p:cNvSpPr/>
          <p:nvPr/>
        </p:nvSpPr>
        <p:spPr>
          <a:xfrm>
            <a:off x="221923" y="5242320"/>
            <a:ext cx="11653277" cy="379656"/>
          </a:xfrm>
          <a:prstGeom prst="rect">
            <a:avLst/>
          </a:prstGeom>
        </p:spPr>
        <p:txBody>
          <a:bodyPr wrap="square">
            <a:spAutoFit/>
          </a:bodyPr>
          <a:lstStyle/>
          <a:p>
            <a:pPr marL="228594" indent="-228594" algn="just" eaLnBrk="1" hangingPunct="1">
              <a:spcBef>
                <a:spcPts val="800"/>
              </a:spcBef>
              <a:buFont typeface="Arial" charset="0"/>
              <a:buChar char="•"/>
            </a:pPr>
            <a:endParaRPr lang="en-GB" sz="1867" b="1" dirty="0">
              <a:solidFill>
                <a:srgbClr val="000000"/>
              </a:solidFill>
              <a:latin typeface="Calibri" charset="0"/>
              <a:ea typeface="Calibri" charset="0"/>
              <a:cs typeface="Calibri" charset="0"/>
            </a:endParaRPr>
          </a:p>
        </p:txBody>
      </p:sp>
      <p:sp>
        <p:nvSpPr>
          <p:cNvPr id="17" name="Rectangle 16"/>
          <p:cNvSpPr/>
          <p:nvPr/>
        </p:nvSpPr>
        <p:spPr>
          <a:xfrm>
            <a:off x="218261" y="980408"/>
            <a:ext cx="11749789" cy="825808"/>
          </a:xfrm>
          <a:prstGeom prst="rect">
            <a:avLst/>
          </a:prstGeom>
          <a:solidFill>
            <a:srgbClr val="007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ts val="0"/>
              </a:spcBef>
            </a:pPr>
            <a:r>
              <a:rPr lang="en-GB" sz="2800" dirty="0">
                <a:solidFill>
                  <a:srgbClr val="FFFFFF"/>
                </a:solidFill>
                <a:latin typeface="Calibri" charset="0"/>
                <a:ea typeface="Calibri" charset="0"/>
                <a:cs typeface="Calibri" charset="0"/>
              </a:rPr>
              <a:t>The </a:t>
            </a:r>
            <a:r>
              <a:rPr lang="en-GB" sz="2800" dirty="0" smtClean="0">
                <a:solidFill>
                  <a:srgbClr val="FFFFFF"/>
                </a:solidFill>
                <a:latin typeface="Calibri" charset="0"/>
                <a:ea typeface="Calibri" charset="0"/>
                <a:cs typeface="Calibri" charset="0"/>
              </a:rPr>
              <a:t>performance </a:t>
            </a:r>
            <a:r>
              <a:rPr lang="en-GB" sz="2800" dirty="0">
                <a:solidFill>
                  <a:srgbClr val="FFFFFF"/>
                </a:solidFill>
                <a:latin typeface="Calibri" charset="0"/>
                <a:ea typeface="Calibri" charset="0"/>
                <a:cs typeface="Calibri" charset="0"/>
              </a:rPr>
              <a:t>of the mission is </a:t>
            </a:r>
            <a:r>
              <a:rPr lang="en-GB" sz="2800" b="1" dirty="0" smtClean="0">
                <a:solidFill>
                  <a:srgbClr val="FFFFFF"/>
                </a:solidFill>
                <a:latin typeface="Calibri" charset="0"/>
                <a:ea typeface="Calibri" charset="0"/>
                <a:cs typeface="Calibri" charset="0"/>
              </a:rPr>
              <a:t>very good</a:t>
            </a:r>
            <a:r>
              <a:rPr lang="en-GB" sz="2800" b="1" dirty="0" smtClean="0">
                <a:solidFill>
                  <a:srgbClr val="FFFFFF"/>
                </a:solidFill>
                <a:latin typeface="Calibri" charset="0"/>
                <a:ea typeface="Calibri" charset="0"/>
                <a:cs typeface="Calibri" charset="0"/>
              </a:rPr>
              <a:t> </a:t>
            </a:r>
            <a:endParaRPr lang="en-GB" sz="2800" b="1" dirty="0">
              <a:solidFill>
                <a:srgbClr val="FFFFFF"/>
              </a:solidFill>
              <a:latin typeface="Calibri" charset="0"/>
              <a:ea typeface="Calibri" charset="0"/>
              <a:cs typeface="Calibri" charset="0"/>
            </a:endParaRPr>
          </a:p>
        </p:txBody>
      </p:sp>
      <p:sp>
        <p:nvSpPr>
          <p:cNvPr id="6" name="Title 5"/>
          <p:cNvSpPr>
            <a:spLocks noGrp="1"/>
          </p:cNvSpPr>
          <p:nvPr>
            <p:ph type="title"/>
          </p:nvPr>
        </p:nvSpPr>
        <p:spPr/>
        <p:txBody>
          <a:bodyPr/>
          <a:lstStyle/>
          <a:p>
            <a:r>
              <a:rPr lang="en-US" dirty="0" smtClean="0"/>
              <a:t>SPACE SEGMENT</a:t>
            </a:r>
            <a:endParaRPr lang="en-US" dirty="0"/>
          </a:p>
        </p:txBody>
      </p:sp>
      <p:grpSp>
        <p:nvGrpSpPr>
          <p:cNvPr id="11" name="Group 10"/>
          <p:cNvGrpSpPr/>
          <p:nvPr/>
        </p:nvGrpSpPr>
        <p:grpSpPr>
          <a:xfrm>
            <a:off x="5936654" y="2002352"/>
            <a:ext cx="6127093" cy="4264327"/>
            <a:chOff x="5880671" y="1950887"/>
            <a:chExt cx="6127093" cy="4264327"/>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671" y="1950887"/>
              <a:ext cx="6031396" cy="4006562"/>
            </a:xfrm>
            <a:prstGeom prst="rect">
              <a:avLst/>
            </a:prstGeom>
            <a:ln w="12700">
              <a:solidFill>
                <a:srgbClr val="40788F"/>
              </a:solidFill>
            </a:ln>
          </p:spPr>
        </p:pic>
        <p:grpSp>
          <p:nvGrpSpPr>
            <p:cNvPr id="37" name="Group 36"/>
            <p:cNvGrpSpPr/>
            <p:nvPr/>
          </p:nvGrpSpPr>
          <p:grpSpPr>
            <a:xfrm>
              <a:off x="8964963" y="2467397"/>
              <a:ext cx="3042801" cy="3747817"/>
              <a:chOff x="5175336" y="1530335"/>
              <a:chExt cx="2133958" cy="2019743"/>
            </a:xfrm>
          </p:grpSpPr>
          <p:cxnSp>
            <p:nvCxnSpPr>
              <p:cNvPr id="7" name="Straight Arrow Connector 6"/>
              <p:cNvCxnSpPr/>
              <p:nvPr/>
            </p:nvCxnSpPr>
            <p:spPr>
              <a:xfrm flipV="1">
                <a:off x="5718866" y="2811777"/>
                <a:ext cx="317213" cy="744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671488" y="2428768"/>
                <a:ext cx="348353" cy="60734"/>
              </a:xfrm>
              <a:prstGeom prst="straightConnector1">
                <a:avLst/>
              </a:prstGeom>
              <a:ln>
                <a:solidFill>
                  <a:srgbClr val="0089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327013" y="1692792"/>
                <a:ext cx="0" cy="22889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5915516" y="1530335"/>
                <a:ext cx="824238" cy="162457"/>
              </a:xfrm>
              <a:prstGeom prst="roundRect">
                <a:avLst/>
              </a:prstGeom>
              <a:solidFill>
                <a:srgbClr val="7030A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8000" rIns="0" bIns="48000" rtlCol="0" anchor="ctr"/>
              <a:lstStyle/>
              <a:p>
                <a:pPr algn="ctr" eaLnBrk="1" hangingPunct="1"/>
                <a:r>
                  <a:rPr lang="en-US" sz="800" dirty="0">
                    <a:solidFill>
                      <a:srgbClr val="FFFFFF"/>
                    </a:solidFill>
                    <a:latin typeface="Arial" charset="0"/>
                    <a:ea typeface="Arial" charset="0"/>
                    <a:cs typeface="Arial" charset="0"/>
                  </a:rPr>
                  <a:t>Output UV Energy</a:t>
                </a:r>
              </a:p>
            </p:txBody>
          </p:sp>
          <p:sp>
            <p:nvSpPr>
              <p:cNvPr id="30" name="Rounded Rectangle 29"/>
              <p:cNvSpPr/>
              <p:nvPr/>
            </p:nvSpPr>
            <p:spPr>
              <a:xfrm>
                <a:off x="5175336" y="2439451"/>
                <a:ext cx="479471" cy="119707"/>
              </a:xfrm>
              <a:prstGeom prst="roundRect">
                <a:avLst/>
              </a:prstGeom>
              <a:solidFill>
                <a:srgbClr val="00895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8000" rIns="0" bIns="48000" rtlCol="0" anchor="ctr"/>
              <a:lstStyle/>
              <a:p>
                <a:pPr algn="ctr" eaLnBrk="1" hangingPunct="1"/>
                <a:r>
                  <a:rPr lang="en-US" sz="800" dirty="0">
                    <a:solidFill>
                      <a:srgbClr val="FFFFFF"/>
                    </a:solidFill>
                    <a:latin typeface="Arial" charset="0"/>
                    <a:ea typeface="Arial" charset="0"/>
                    <a:cs typeface="Arial" charset="0"/>
                  </a:rPr>
                  <a:t>INT Signal</a:t>
                </a:r>
              </a:p>
            </p:txBody>
          </p:sp>
          <p:sp>
            <p:nvSpPr>
              <p:cNvPr id="31" name="Rounded Rectangle 30"/>
              <p:cNvSpPr/>
              <p:nvPr/>
            </p:nvSpPr>
            <p:spPr>
              <a:xfrm>
                <a:off x="5175336" y="2826552"/>
                <a:ext cx="503893" cy="119707"/>
              </a:xfrm>
              <a:prstGeom prst="roundRect">
                <a:avLst/>
              </a:prstGeom>
              <a:solidFill>
                <a:srgbClr val="C000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8000" rIns="0" bIns="48000" rtlCol="0" anchor="ctr"/>
              <a:lstStyle/>
              <a:p>
                <a:pPr algn="ctr" eaLnBrk="1" hangingPunct="1"/>
                <a:r>
                  <a:rPr lang="en-US" sz="800" dirty="0">
                    <a:solidFill>
                      <a:srgbClr val="FFFFFF"/>
                    </a:solidFill>
                    <a:latin typeface="Arial" charset="0"/>
                    <a:ea typeface="Arial" charset="0"/>
                    <a:cs typeface="Arial" charset="0"/>
                  </a:rPr>
                  <a:t>ATM Signal</a:t>
                </a:r>
              </a:p>
            </p:txBody>
          </p:sp>
          <p:sp>
            <p:nvSpPr>
              <p:cNvPr id="21" name="TextBox 20"/>
              <p:cNvSpPr txBox="1"/>
              <p:nvPr/>
            </p:nvSpPr>
            <p:spPr>
              <a:xfrm>
                <a:off x="6225235" y="3411823"/>
                <a:ext cx="1084059" cy="138255"/>
              </a:xfrm>
              <a:prstGeom prst="rect">
                <a:avLst/>
              </a:prstGeom>
              <a:noFill/>
            </p:spPr>
            <p:txBody>
              <a:bodyPr wrap="square" rtlCol="0">
                <a:spAutoFit/>
              </a:bodyPr>
              <a:lstStyle/>
              <a:p>
                <a:pPr algn="r" eaLnBrk="1" hangingPunct="1"/>
                <a:r>
                  <a:rPr lang="en-US" sz="1067" i="1" dirty="0">
                    <a:solidFill>
                      <a:srgbClr val="40788F"/>
                    </a:solidFill>
                    <a:latin typeface="Calibri" panose="020F0502020204030204" pitchFamily="34" charset="0"/>
                    <a:ea typeface=""/>
                    <a:cs typeface="Calibri" panose="020F0502020204030204" pitchFamily="34" charset="0"/>
                  </a:rPr>
                  <a:t>Courtesy </a:t>
                </a:r>
                <a:r>
                  <a:rPr lang="en-US" sz="1067" i="1" dirty="0" smtClean="0">
                    <a:solidFill>
                      <a:srgbClr val="40788F"/>
                    </a:solidFill>
                    <a:latin typeface="Calibri" panose="020F0502020204030204" pitchFamily="34" charset="0"/>
                    <a:ea typeface=""/>
                    <a:cs typeface="Calibri" panose="020F0502020204030204" pitchFamily="34" charset="0"/>
                  </a:rPr>
                  <a:t>O. Lux (DISC)</a:t>
                </a:r>
                <a:endParaRPr lang="en-US" sz="1067" i="1" dirty="0">
                  <a:solidFill>
                    <a:srgbClr val="40788F"/>
                  </a:solidFill>
                  <a:latin typeface="Calibri" panose="020F0502020204030204" pitchFamily="34" charset="0"/>
                  <a:ea typeface=""/>
                  <a:cs typeface="Calibri" panose="020F0502020204030204" pitchFamily="34" charset="0"/>
                </a:endParaRPr>
              </a:p>
            </p:txBody>
          </p:sp>
        </p:grpSp>
      </p:grpSp>
      <p:sp>
        <p:nvSpPr>
          <p:cNvPr id="18" name="Rectangle 17"/>
          <p:cNvSpPr/>
          <p:nvPr/>
        </p:nvSpPr>
        <p:spPr>
          <a:xfrm>
            <a:off x="5936653" y="3089363"/>
            <a:ext cx="5860899" cy="82580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ts val="0"/>
              </a:spcBef>
            </a:pPr>
            <a:r>
              <a:rPr lang="en-GB" sz="2800" smtClean="0">
                <a:solidFill>
                  <a:srgbClr val="FFFFFF"/>
                </a:solidFill>
                <a:latin typeface="Calibri" charset="0"/>
                <a:ea typeface="Calibri" charset="0"/>
                <a:cs typeface="Calibri" charset="0"/>
              </a:rPr>
              <a:t>Mission extended </a:t>
            </a:r>
            <a:r>
              <a:rPr lang="en-GB" sz="2800" dirty="0" smtClean="0">
                <a:solidFill>
                  <a:srgbClr val="FFFFFF"/>
                </a:solidFill>
                <a:latin typeface="Calibri" charset="0"/>
                <a:ea typeface="Calibri" charset="0"/>
                <a:cs typeface="Calibri" charset="0"/>
              </a:rPr>
              <a:t>to </a:t>
            </a:r>
            <a:r>
              <a:rPr lang="en-GB" sz="2800" smtClean="0">
                <a:solidFill>
                  <a:srgbClr val="FFFFFF"/>
                </a:solidFill>
                <a:latin typeface="Calibri" charset="0"/>
                <a:ea typeface="Calibri" charset="0"/>
                <a:cs typeface="Calibri" charset="0"/>
              </a:rPr>
              <a:t>end of 2022</a:t>
            </a:r>
            <a:r>
              <a:rPr lang="en-GB" sz="2800" b="1" smtClean="0">
                <a:solidFill>
                  <a:srgbClr val="FFFFFF"/>
                </a:solidFill>
                <a:latin typeface="Calibri" charset="0"/>
                <a:ea typeface="Calibri" charset="0"/>
                <a:cs typeface="Calibri" charset="0"/>
              </a:rPr>
              <a:t> </a:t>
            </a:r>
            <a:endParaRPr lang="en-GB" sz="2800" b="1" dirty="0">
              <a:solidFill>
                <a:srgbClr val="FFFFFF"/>
              </a:solidFill>
              <a:latin typeface="Calibri" charset="0"/>
              <a:ea typeface="Calibri" charset="0"/>
              <a:cs typeface="Calibri" charset="0"/>
            </a:endParaRPr>
          </a:p>
        </p:txBody>
      </p:sp>
    </p:spTree>
    <p:extLst>
      <p:ext uri="{BB962C8B-B14F-4D97-AF65-F5344CB8AC3E}">
        <p14:creationId xmlns:p14="http://schemas.microsoft.com/office/powerpoint/2010/main" val="15428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saturation sat="114000"/>
                    </a14:imgEffect>
                  </a14:imgLayer>
                </a14:imgProps>
              </a:ext>
              <a:ext uri="{28A0092B-C50C-407E-A947-70E740481C1C}">
                <a14:useLocalDpi xmlns:a14="http://schemas.microsoft.com/office/drawing/2010/main" val="0"/>
              </a:ext>
            </a:extLst>
          </a:blip>
          <a:srcRect l="45536" b="13486"/>
          <a:stretch/>
        </p:blipFill>
        <p:spPr>
          <a:xfrm>
            <a:off x="6680718" y="1271204"/>
            <a:ext cx="5243804" cy="4679505"/>
          </a:xfrm>
          <a:prstGeom prst="rect">
            <a:avLst/>
          </a:prstGeom>
          <a:effectLst>
            <a:reflection blurRad="6350" stA="52000" endA="300" endPos="8000" dir="5400000" sy="-100000" algn="bl" rotWithShape="0"/>
          </a:effectLst>
        </p:spPr>
      </p:pic>
      <p:sp>
        <p:nvSpPr>
          <p:cNvPr id="8" name="TextBox 7"/>
          <p:cNvSpPr txBox="1"/>
          <p:nvPr/>
        </p:nvSpPr>
        <p:spPr>
          <a:xfrm>
            <a:off x="242595" y="1194911"/>
            <a:ext cx="6111551" cy="4914166"/>
          </a:xfrm>
          <a:prstGeom prst="rect">
            <a:avLst/>
          </a:prstGeom>
          <a:noFill/>
        </p:spPr>
        <p:txBody>
          <a:bodyPr wrap="square" rtlCol="0">
            <a:spAutoFit/>
          </a:bodyPr>
          <a:lstStyle/>
          <a:p>
            <a:pPr marL="239994" indent="-239994" algn="just" eaLnBrk="1" fontAlgn="auto" hangingPunct="1">
              <a:spcBef>
                <a:spcPts val="800"/>
              </a:spcBef>
              <a:buClr>
                <a:schemeClr val="bg1"/>
              </a:buClr>
              <a:buFont typeface="Arial" charset="0"/>
              <a:buChar char="•"/>
            </a:pPr>
            <a:r>
              <a:rPr lang="en-US" sz="2000" b="1" dirty="0">
                <a:solidFill>
                  <a:schemeClr val="bg1"/>
                </a:solidFill>
                <a:latin typeface="+mn-lt"/>
                <a:ea typeface="Calibri" charset="0"/>
                <a:cs typeface="Calibri" charset="0"/>
              </a:rPr>
              <a:t>Constantly monitoring, </a:t>
            </a:r>
            <a:r>
              <a:rPr lang="en-US" sz="2000" dirty="0">
                <a:solidFill>
                  <a:schemeClr val="bg1"/>
                </a:solidFill>
                <a:latin typeface="+mn-lt"/>
                <a:ea typeface="Calibri" charset="0"/>
                <a:cs typeface="Calibri" charset="0"/>
              </a:rPr>
              <a:t>improving and managing the Aeolus data acquisition, production, </a:t>
            </a:r>
            <a:r>
              <a:rPr lang="en-US" sz="2000" b="1" dirty="0">
                <a:solidFill>
                  <a:schemeClr val="bg1"/>
                </a:solidFill>
                <a:latin typeface="+mn-lt"/>
                <a:ea typeface="Calibri" charset="0"/>
                <a:cs typeface="Calibri" charset="0"/>
              </a:rPr>
              <a:t>reprocessing</a:t>
            </a:r>
            <a:r>
              <a:rPr lang="en-US" sz="2000" dirty="0">
                <a:solidFill>
                  <a:schemeClr val="bg1"/>
                </a:solidFill>
                <a:latin typeface="+mn-lt"/>
                <a:ea typeface="Calibri" charset="0"/>
                <a:cs typeface="Calibri" charset="0"/>
              </a:rPr>
              <a:t> and distribution to user community (e.g. ~98.0% L2B products are available to users in NRT)</a:t>
            </a:r>
          </a:p>
          <a:p>
            <a:pPr marL="239994" indent="-239994" algn="just" eaLnBrk="1" fontAlgn="auto" hangingPunct="1">
              <a:spcBef>
                <a:spcPts val="800"/>
              </a:spcBef>
              <a:buClr>
                <a:schemeClr val="bg1"/>
              </a:buClr>
              <a:buFont typeface="Arial" charset="0"/>
              <a:buChar char="•"/>
            </a:pPr>
            <a:r>
              <a:rPr lang="en-US" sz="2000" b="1" dirty="0">
                <a:solidFill>
                  <a:schemeClr val="bg1"/>
                </a:solidFill>
                <a:latin typeface="+mn-lt"/>
                <a:ea typeface="Calibri" charset="0"/>
                <a:cs typeface="Calibri" charset="0"/>
              </a:rPr>
              <a:t>Weekly ALADIN </a:t>
            </a:r>
            <a:r>
              <a:rPr lang="en-US" sz="2000" dirty="0">
                <a:solidFill>
                  <a:schemeClr val="bg1"/>
                </a:solidFill>
                <a:latin typeface="+mn-lt"/>
                <a:ea typeface="Calibri" charset="0"/>
                <a:cs typeface="Calibri" charset="0"/>
              </a:rPr>
              <a:t>instrument Mission Planning operating in accordance to mission objectives, wind observation requirements, instrument maintenance and calibration activities like the recent IRONIC </a:t>
            </a:r>
          </a:p>
          <a:p>
            <a:pPr marL="239994" indent="-239994" algn="just" eaLnBrk="1" fontAlgn="auto" hangingPunct="1">
              <a:spcBef>
                <a:spcPts val="800"/>
              </a:spcBef>
              <a:buClr>
                <a:schemeClr val="bg1"/>
              </a:buClr>
              <a:buFont typeface="Arial" charset="0"/>
              <a:buChar char="•"/>
            </a:pPr>
            <a:r>
              <a:rPr lang="en-US" sz="2000" b="1" dirty="0" err="1">
                <a:solidFill>
                  <a:schemeClr val="bg1"/>
                </a:solidFill>
                <a:latin typeface="+mn-lt"/>
                <a:ea typeface="Calibri" charset="0"/>
                <a:cs typeface="Calibri" charset="0"/>
              </a:rPr>
              <a:t>VirES</a:t>
            </a:r>
            <a:r>
              <a:rPr lang="en-US" sz="2000" b="1" dirty="0">
                <a:solidFill>
                  <a:schemeClr val="bg1"/>
                </a:solidFill>
                <a:latin typeface="+mn-lt"/>
                <a:ea typeface="Calibri" charset="0"/>
                <a:cs typeface="Calibri" charset="0"/>
              </a:rPr>
              <a:t> for Aeolus </a:t>
            </a:r>
            <a:r>
              <a:rPr lang="en-US" sz="2000" dirty="0">
                <a:solidFill>
                  <a:schemeClr val="bg1"/>
                </a:solidFill>
                <a:latin typeface="+mn-lt"/>
                <a:ea typeface="Calibri" charset="0"/>
                <a:cs typeface="Calibri" charset="0"/>
              </a:rPr>
              <a:t>(interactive data visualization and retrieval platform) </a:t>
            </a:r>
            <a:r>
              <a:rPr lang="en-US" sz="2000" i="1" dirty="0">
                <a:solidFill>
                  <a:schemeClr val="bg1"/>
                </a:solidFill>
                <a:latin typeface="+mn-lt"/>
                <a:ea typeface="Calibri" charset="0"/>
                <a:cs typeface="Calibri" charset="0"/>
              </a:rPr>
              <a:t>https://</a:t>
            </a:r>
            <a:r>
              <a:rPr lang="en-US" sz="2000" i="1" dirty="0" err="1">
                <a:solidFill>
                  <a:schemeClr val="bg1"/>
                </a:solidFill>
                <a:latin typeface="+mn-lt"/>
                <a:ea typeface="Calibri" charset="0"/>
                <a:cs typeface="Calibri" charset="0"/>
              </a:rPr>
              <a:t>aeolus.services</a:t>
            </a:r>
            <a:r>
              <a:rPr lang="en-US" sz="2000" i="1" dirty="0">
                <a:solidFill>
                  <a:schemeClr val="bg1"/>
                </a:solidFill>
                <a:latin typeface="+mn-lt"/>
                <a:ea typeface="Calibri" charset="0"/>
                <a:cs typeface="Calibri" charset="0"/>
              </a:rPr>
              <a:t>/ now </a:t>
            </a:r>
            <a:r>
              <a:rPr lang="en-US" sz="2000" dirty="0">
                <a:solidFill>
                  <a:schemeClr val="bg1"/>
                </a:solidFill>
                <a:latin typeface="+mn-lt"/>
                <a:ea typeface="Calibri" charset="0"/>
                <a:cs typeface="Calibri" charset="0"/>
              </a:rPr>
              <a:t>allows self-registration for public users. Roadmap for future evolution into a Virtual Collaborative Environment is under </a:t>
            </a:r>
            <a:r>
              <a:rPr lang="en-US" sz="2000" dirty="0" smtClean="0">
                <a:solidFill>
                  <a:schemeClr val="bg1"/>
                </a:solidFill>
                <a:latin typeface="+mn-lt"/>
                <a:ea typeface="Calibri" charset="0"/>
                <a:cs typeface="Calibri" charset="0"/>
              </a:rPr>
              <a:t>implementation</a:t>
            </a:r>
            <a:endParaRPr lang="en-US" sz="2000" dirty="0">
              <a:solidFill>
                <a:schemeClr val="bg1"/>
              </a:solidFill>
              <a:latin typeface="+mn-lt"/>
              <a:ea typeface="Calibri" charset="0"/>
              <a:cs typeface="Calibri" charset="0"/>
            </a:endParaRPr>
          </a:p>
        </p:txBody>
      </p:sp>
      <p:sp>
        <p:nvSpPr>
          <p:cNvPr id="4" name="Title 5"/>
          <p:cNvSpPr>
            <a:spLocks noGrp="1"/>
          </p:cNvSpPr>
          <p:nvPr>
            <p:ph type="title"/>
          </p:nvPr>
        </p:nvSpPr>
        <p:spPr>
          <a:xfrm>
            <a:off x="218261" y="157324"/>
            <a:ext cx="10113228" cy="553998"/>
          </a:xfrm>
        </p:spPr>
        <p:txBody>
          <a:bodyPr/>
          <a:lstStyle/>
          <a:p>
            <a:r>
              <a:rPr lang="en-US" dirty="0" smtClean="0"/>
              <a:t>GROUND SEGMENT</a:t>
            </a:r>
            <a:endParaRPr lang="en-US" dirty="0"/>
          </a:p>
        </p:txBody>
      </p:sp>
      <p:sp>
        <p:nvSpPr>
          <p:cNvPr id="6" name="TextBox 5"/>
          <p:cNvSpPr txBox="1"/>
          <p:nvPr/>
        </p:nvSpPr>
        <p:spPr>
          <a:xfrm>
            <a:off x="10464827" y="5978235"/>
            <a:ext cx="1545755" cy="256545"/>
          </a:xfrm>
          <a:prstGeom prst="rect">
            <a:avLst/>
          </a:prstGeom>
          <a:noFill/>
        </p:spPr>
        <p:txBody>
          <a:bodyPr wrap="square" rtlCol="0">
            <a:spAutoFit/>
          </a:bodyPr>
          <a:lstStyle/>
          <a:p>
            <a:pPr algn="r" eaLnBrk="1" hangingPunct="1"/>
            <a:r>
              <a:rPr lang="en-US" sz="1067" i="1" smtClean="0">
                <a:solidFill>
                  <a:schemeClr val="bg1"/>
                </a:solidFill>
                <a:latin typeface="Calibri" panose="020F0502020204030204" pitchFamily="34" charset="0"/>
                <a:ea typeface=""/>
                <a:cs typeface="Calibri" panose="020F0502020204030204" pitchFamily="34" charset="0"/>
              </a:rPr>
              <a:t>Svalbard Station</a:t>
            </a:r>
            <a:endParaRPr lang="en-US" sz="1067" i="1" dirty="0">
              <a:solidFill>
                <a:schemeClr val="bg1"/>
              </a:solidFill>
              <a:latin typeface="Calibri" panose="020F0502020204030204" pitchFamily="34" charset="0"/>
              <a:ea typeface=""/>
              <a:cs typeface="Calibri" panose="020F0502020204030204" pitchFamily="34" charset="0"/>
            </a:endParaRPr>
          </a:p>
        </p:txBody>
      </p:sp>
    </p:spTree>
    <p:extLst>
      <p:ext uri="{BB962C8B-B14F-4D97-AF65-F5344CB8AC3E}">
        <p14:creationId xmlns:p14="http://schemas.microsoft.com/office/powerpoint/2010/main" val="1984127327"/>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6.xml><?xml version="1.0" encoding="utf-8"?>
<a:theme xmlns:a="http://schemas.openxmlformats.org/drawingml/2006/main" name="Default Theme">
  <a:themeElements>
    <a:clrScheme name="motagua light prueba">
      <a:dk1>
        <a:srgbClr val="445469"/>
      </a:dk1>
      <a:lt1>
        <a:sysClr val="window" lastClr="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8.xml><?xml version="1.0" encoding="utf-8"?>
<a:theme xmlns:a="http://schemas.openxmlformats.org/drawingml/2006/main" name="2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9.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docProps/app.xml><?xml version="1.0" encoding="utf-8"?>
<Properties xmlns="http://schemas.openxmlformats.org/officeDocument/2006/extended-properties" xmlns:vt="http://schemas.openxmlformats.org/officeDocument/2006/docPropsVTypes">
  <Template>ESA Presentation</Template>
  <TotalTime>999</TotalTime>
  <Words>1578</Words>
  <Application>Microsoft Macintosh PowerPoint</Application>
  <PresentationFormat>Widescreen</PresentationFormat>
  <Paragraphs>190</Paragraphs>
  <Slides>14</Slides>
  <Notes>13</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14</vt:i4>
      </vt:variant>
    </vt:vector>
  </HeadingPairs>
  <TitlesOfParts>
    <vt:vector size="38" baseType="lpstr">
      <vt:lpstr>Calibri</vt:lpstr>
      <vt:lpstr>Gill Sans</vt:lpstr>
      <vt:lpstr>Lato</vt:lpstr>
      <vt:lpstr>Lato Light</vt:lpstr>
      <vt:lpstr>Lato Regular</vt:lpstr>
      <vt:lpstr>Mangal</vt:lpstr>
      <vt:lpstr>MS PGothic</vt:lpstr>
      <vt:lpstr>NotesEsa</vt:lpstr>
      <vt:lpstr>Open Sans Light</vt:lpstr>
      <vt:lpstr>Raleway Light</vt:lpstr>
      <vt:lpstr>Source Sans Pro ExtraLight</vt:lpstr>
      <vt:lpstr>Symbol</vt:lpstr>
      <vt:lpstr>Verdana</vt:lpstr>
      <vt:lpstr>Wingdings</vt:lpstr>
      <vt:lpstr>Arial</vt:lpstr>
      <vt:lpstr>ESA_Presentation_DARK</vt:lpstr>
      <vt:lpstr>1_ESA_Presentation_DARK</vt:lpstr>
      <vt:lpstr>ESA_Presentation_DARK_BG</vt:lpstr>
      <vt:lpstr>ESA_Presentation_CLEAR</vt:lpstr>
      <vt:lpstr>ESA_Presentation_CLEAR_BG</vt:lpstr>
      <vt:lpstr>Default Theme</vt:lpstr>
      <vt:lpstr>ESA Presentation</vt:lpstr>
      <vt:lpstr>2_Esa presentation</vt:lpstr>
      <vt:lpstr>1_ESA Presentation</vt:lpstr>
      <vt:lpstr>Aeolus, ESA’s wind mission Status and future outlook Tommaso Parrinello on behalf of the Aeolus Team</vt:lpstr>
      <vt:lpstr>PowerPoint Presentation</vt:lpstr>
      <vt:lpstr>PowerPoint Presentation</vt:lpstr>
      <vt:lpstr>AEOLUS MISSION OBJECTIVES</vt:lpstr>
      <vt:lpstr>PowerPoint Presentation</vt:lpstr>
      <vt:lpstr>MEASUREMENT PRINCIPLE</vt:lpstr>
      <vt:lpstr>ALADIN: A TECHNOLOGICAL CHALLANGE</vt:lpstr>
      <vt:lpstr>SPACE SEGMENT</vt:lpstr>
      <vt:lpstr>GROUND SEGMENT</vt:lpstr>
      <vt:lpstr>PowerPoint Presentation</vt:lpstr>
      <vt:lpstr>SCIENCE</vt:lpstr>
      <vt:lpstr>PowerPoint Presentation</vt:lpstr>
      <vt:lpstr>PowerPoint Presentation</vt:lpstr>
      <vt:lpstr>SYNOPSIS</vt:lpstr>
    </vt:vector>
  </TitlesOfParts>
  <Company>ESA</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Name Surname</dc:creator>
  <cp:lastModifiedBy>Tommaso Parrinello</cp:lastModifiedBy>
  <cp:revision>1353</cp:revision>
  <cp:lastPrinted>2019-04-05T12:22:34Z</cp:lastPrinted>
  <dcterms:created xsi:type="dcterms:W3CDTF">2015-07-01T15:01:13Z</dcterms:created>
  <dcterms:modified xsi:type="dcterms:W3CDTF">2020-11-17T08:05:50Z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