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516" r:id="rId4"/>
    <p:sldId id="262" r:id="rId5"/>
    <p:sldId id="506" r:id="rId6"/>
    <p:sldId id="513" r:id="rId7"/>
    <p:sldId id="258" r:id="rId8"/>
    <p:sldId id="514" r:id="rId9"/>
    <p:sldId id="265" r:id="rId10"/>
    <p:sldId id="519" r:id="rId11"/>
    <p:sldId id="501" r:id="rId12"/>
    <p:sldId id="505" r:id="rId13"/>
    <p:sldId id="507" r:id="rId14"/>
    <p:sldId id="493" r:id="rId15"/>
    <p:sldId id="264" r:id="rId16"/>
    <p:sldId id="260" r:id="rId17"/>
    <p:sldId id="266" r:id="rId18"/>
    <p:sldId id="521" r:id="rId19"/>
    <p:sldId id="520" r:id="rId20"/>
    <p:sldId id="522" r:id="rId21"/>
    <p:sldId id="515" r:id="rId22"/>
    <p:sldId id="465" r:id="rId23"/>
    <p:sldId id="508" r:id="rId24"/>
    <p:sldId id="466" r:id="rId25"/>
    <p:sldId id="518" r:id="rId26"/>
    <p:sldId id="303" r:id="rId27"/>
    <p:sldId id="301" r:id="rId2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3506E-F1AF-4381-AC58-27300AAA0D09}" v="505" dt="2020-11-18T16:41:30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93" d="100"/>
          <a:sy n="93" d="100"/>
        </p:scale>
        <p:origin x="47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Emmitt" userId="372d1307-79a1-4a82-8c55-24e44890a585" providerId="ADAL" clId="{1273506E-F1AF-4381-AC58-27300AAA0D09}"/>
    <pc:docChg chg="undo custSel addSld delSld modSld sldOrd modMainMaster modNotesMaster">
      <pc:chgData name="Dave Emmitt" userId="372d1307-79a1-4a82-8c55-24e44890a585" providerId="ADAL" clId="{1273506E-F1AF-4381-AC58-27300AAA0D09}" dt="2020-11-19T11:45:20.401" v="6607" actId="1076"/>
      <pc:docMkLst>
        <pc:docMk/>
      </pc:docMkLst>
      <pc:sldChg chg="modSp mod setBg">
        <pc:chgData name="Dave Emmitt" userId="372d1307-79a1-4a82-8c55-24e44890a585" providerId="ADAL" clId="{1273506E-F1AF-4381-AC58-27300AAA0D09}" dt="2020-11-17T16:28:31.864" v="5224" actId="14100"/>
        <pc:sldMkLst>
          <pc:docMk/>
          <pc:sldMk cId="225492432" sldId="256"/>
        </pc:sldMkLst>
        <pc:spChg chg="mod">
          <ac:chgData name="Dave Emmitt" userId="372d1307-79a1-4a82-8c55-24e44890a585" providerId="ADAL" clId="{1273506E-F1AF-4381-AC58-27300AAA0D09}" dt="2020-11-17T16:28:31.864" v="5224" actId="14100"/>
          <ac:spMkLst>
            <pc:docMk/>
            <pc:sldMk cId="225492432" sldId="256"/>
            <ac:spMk id="2" creationId="{F855F317-DB16-414D-982E-7A17E80CE0D9}"/>
          </ac:spMkLst>
        </pc:spChg>
        <pc:spChg chg="mod">
          <ac:chgData name="Dave Emmitt" userId="372d1307-79a1-4a82-8c55-24e44890a585" providerId="ADAL" clId="{1273506E-F1AF-4381-AC58-27300AAA0D09}" dt="2020-11-16T20:36:03.304" v="4496" actId="255"/>
          <ac:spMkLst>
            <pc:docMk/>
            <pc:sldMk cId="225492432" sldId="256"/>
            <ac:spMk id="3" creationId="{74FF8CA2-7EAB-41EE-AA4F-02991632AEA9}"/>
          </ac:spMkLst>
        </pc:spChg>
      </pc:sldChg>
      <pc:sldChg chg="modSp mod">
        <pc:chgData name="Dave Emmitt" userId="372d1307-79a1-4a82-8c55-24e44890a585" providerId="ADAL" clId="{1273506E-F1AF-4381-AC58-27300AAA0D09}" dt="2020-11-17T16:19:19.747" v="5170" actId="339"/>
        <pc:sldMkLst>
          <pc:docMk/>
          <pc:sldMk cId="580915054" sldId="257"/>
        </pc:sldMkLst>
        <pc:spChg chg="mod">
          <ac:chgData name="Dave Emmitt" userId="372d1307-79a1-4a82-8c55-24e44890a585" providerId="ADAL" clId="{1273506E-F1AF-4381-AC58-27300AAA0D09}" dt="2020-11-17T16:19:19.747" v="5170" actId="339"/>
          <ac:spMkLst>
            <pc:docMk/>
            <pc:sldMk cId="580915054" sldId="257"/>
            <ac:spMk id="2" creationId="{CA43B886-7652-4890-B932-FDB6FB52EB48}"/>
          </ac:spMkLst>
        </pc:spChg>
        <pc:spChg chg="mod">
          <ac:chgData name="Dave Emmitt" userId="372d1307-79a1-4a82-8c55-24e44890a585" providerId="ADAL" clId="{1273506E-F1AF-4381-AC58-27300AAA0D09}" dt="2020-11-16T16:44:04.608" v="2054" actId="20577"/>
          <ac:spMkLst>
            <pc:docMk/>
            <pc:sldMk cId="580915054" sldId="257"/>
            <ac:spMk id="3" creationId="{CBBAD7EB-88F7-4E17-8241-0FD317BFD270}"/>
          </ac:spMkLst>
        </pc:spChg>
      </pc:sldChg>
      <pc:sldChg chg="modSp mod ord">
        <pc:chgData name="Dave Emmitt" userId="372d1307-79a1-4a82-8c55-24e44890a585" providerId="ADAL" clId="{1273506E-F1AF-4381-AC58-27300AAA0D09}" dt="2020-11-17T16:20:29.832" v="5179" actId="339"/>
        <pc:sldMkLst>
          <pc:docMk/>
          <pc:sldMk cId="3865712387" sldId="258"/>
        </pc:sldMkLst>
        <pc:spChg chg="mod">
          <ac:chgData name="Dave Emmitt" userId="372d1307-79a1-4a82-8c55-24e44890a585" providerId="ADAL" clId="{1273506E-F1AF-4381-AC58-27300AAA0D09}" dt="2020-11-17T16:20:29.832" v="5179" actId="339"/>
          <ac:spMkLst>
            <pc:docMk/>
            <pc:sldMk cId="3865712387" sldId="258"/>
            <ac:spMk id="2" creationId="{74EFBF93-2769-4CB3-B9F8-2BFB234C5FA1}"/>
          </ac:spMkLst>
        </pc:spChg>
        <pc:spChg chg="mod">
          <ac:chgData name="Dave Emmitt" userId="372d1307-79a1-4a82-8c55-24e44890a585" providerId="ADAL" clId="{1273506E-F1AF-4381-AC58-27300AAA0D09}" dt="2020-11-16T19:48:46.107" v="2813" actId="1076"/>
          <ac:spMkLst>
            <pc:docMk/>
            <pc:sldMk cId="3865712387" sldId="258"/>
            <ac:spMk id="3" creationId="{37FC7E40-2517-4580-A5ED-6D100868E601}"/>
          </ac:spMkLst>
        </pc:spChg>
      </pc:sldChg>
      <pc:sldChg chg="modSp del mod ord">
        <pc:chgData name="Dave Emmitt" userId="372d1307-79a1-4a82-8c55-24e44890a585" providerId="ADAL" clId="{1273506E-F1AF-4381-AC58-27300AAA0D09}" dt="2020-11-16T16:27:47.344" v="1829" actId="47"/>
        <pc:sldMkLst>
          <pc:docMk/>
          <pc:sldMk cId="3445990527" sldId="259"/>
        </pc:sldMkLst>
        <pc:spChg chg="mod">
          <ac:chgData name="Dave Emmitt" userId="372d1307-79a1-4a82-8c55-24e44890a585" providerId="ADAL" clId="{1273506E-F1AF-4381-AC58-27300AAA0D09}" dt="2020-11-16T16:27:02.253" v="1821" actId="21"/>
          <ac:spMkLst>
            <pc:docMk/>
            <pc:sldMk cId="3445990527" sldId="259"/>
            <ac:spMk id="3" creationId="{25AF3BFE-0AC7-4876-B008-45889D36984D}"/>
          </ac:spMkLst>
        </pc:spChg>
      </pc:sldChg>
      <pc:sldChg chg="modSp mod ord">
        <pc:chgData name="Dave Emmitt" userId="372d1307-79a1-4a82-8c55-24e44890a585" providerId="ADAL" clId="{1273506E-F1AF-4381-AC58-27300AAA0D09}" dt="2020-11-17T16:21:53.001" v="5193" actId="339"/>
        <pc:sldMkLst>
          <pc:docMk/>
          <pc:sldMk cId="379712045" sldId="260"/>
        </pc:sldMkLst>
        <pc:spChg chg="mod">
          <ac:chgData name="Dave Emmitt" userId="372d1307-79a1-4a82-8c55-24e44890a585" providerId="ADAL" clId="{1273506E-F1AF-4381-AC58-27300AAA0D09}" dt="2020-11-17T16:21:53.001" v="5193" actId="339"/>
          <ac:spMkLst>
            <pc:docMk/>
            <pc:sldMk cId="379712045" sldId="260"/>
            <ac:spMk id="2" creationId="{8DF97062-078B-41F9-B82C-AB69DCCDF584}"/>
          </ac:spMkLst>
        </pc:spChg>
        <pc:spChg chg="mod">
          <ac:chgData name="Dave Emmitt" userId="372d1307-79a1-4a82-8c55-24e44890a585" providerId="ADAL" clId="{1273506E-F1AF-4381-AC58-27300AAA0D09}" dt="2020-11-16T20:22:01.958" v="3943" actId="20577"/>
          <ac:spMkLst>
            <pc:docMk/>
            <pc:sldMk cId="379712045" sldId="260"/>
            <ac:spMk id="3" creationId="{3F7FA3CE-A048-4688-AF03-56C99A9DFAE6}"/>
          </ac:spMkLst>
        </pc:spChg>
      </pc:sldChg>
      <pc:sldChg chg="del">
        <pc:chgData name="Dave Emmitt" userId="372d1307-79a1-4a82-8c55-24e44890a585" providerId="ADAL" clId="{1273506E-F1AF-4381-AC58-27300AAA0D09}" dt="2020-11-16T14:47:36.354" v="1315" actId="47"/>
        <pc:sldMkLst>
          <pc:docMk/>
          <pc:sldMk cId="2833808483" sldId="261"/>
        </pc:sldMkLst>
      </pc:sldChg>
      <pc:sldChg chg="addSp delSp modSp new mod ord modClrScheme chgLayout">
        <pc:chgData name="Dave Emmitt" userId="372d1307-79a1-4a82-8c55-24e44890a585" providerId="ADAL" clId="{1273506E-F1AF-4381-AC58-27300AAA0D09}" dt="2020-11-18T12:05:35.160" v="6240" actId="20577"/>
        <pc:sldMkLst>
          <pc:docMk/>
          <pc:sldMk cId="436458624" sldId="262"/>
        </pc:sldMkLst>
        <pc:spChg chg="add del mod ord">
          <ac:chgData name="Dave Emmitt" userId="372d1307-79a1-4a82-8c55-24e44890a585" providerId="ADAL" clId="{1273506E-F1AF-4381-AC58-27300AAA0D09}" dt="2020-11-18T12:05:35.160" v="6240" actId="20577"/>
          <ac:spMkLst>
            <pc:docMk/>
            <pc:sldMk cId="436458624" sldId="262"/>
            <ac:spMk id="2" creationId="{71557615-3AD2-42E5-AEAD-B3BCDA1FA396}"/>
          </ac:spMkLst>
        </pc:spChg>
        <pc:spChg chg="add del mod">
          <ac:chgData name="Dave Emmitt" userId="372d1307-79a1-4a82-8c55-24e44890a585" providerId="ADAL" clId="{1273506E-F1AF-4381-AC58-27300AAA0D09}" dt="2020-11-18T12:03:59.420" v="6210" actId="1076"/>
          <ac:spMkLst>
            <pc:docMk/>
            <pc:sldMk cId="436458624" sldId="262"/>
            <ac:spMk id="3" creationId="{69270584-A2AE-4360-BEDD-901F5706DCEE}"/>
          </ac:spMkLst>
        </pc:spChg>
        <pc:spChg chg="add del mod ord">
          <ac:chgData name="Dave Emmitt" userId="372d1307-79a1-4a82-8c55-24e44890a585" providerId="ADAL" clId="{1273506E-F1AF-4381-AC58-27300AAA0D09}" dt="2020-11-10T15:58:31.335" v="2" actId="700"/>
          <ac:spMkLst>
            <pc:docMk/>
            <pc:sldMk cId="436458624" sldId="262"/>
            <ac:spMk id="4" creationId="{433EDA9C-9D73-47E1-A29B-E9FAEDDB5F8B}"/>
          </ac:spMkLst>
        </pc:spChg>
      </pc:sldChg>
      <pc:sldChg chg="modSp new del mod">
        <pc:chgData name="Dave Emmitt" userId="372d1307-79a1-4a82-8c55-24e44890a585" providerId="ADAL" clId="{1273506E-F1AF-4381-AC58-27300AAA0D09}" dt="2020-11-16T16:36:39.349" v="1963" actId="47"/>
        <pc:sldMkLst>
          <pc:docMk/>
          <pc:sldMk cId="1687499497" sldId="263"/>
        </pc:sldMkLst>
        <pc:spChg chg="mod">
          <ac:chgData name="Dave Emmitt" userId="372d1307-79a1-4a82-8c55-24e44890a585" providerId="ADAL" clId="{1273506E-F1AF-4381-AC58-27300AAA0D09}" dt="2020-11-16T16:36:00.467" v="1962"/>
          <ac:spMkLst>
            <pc:docMk/>
            <pc:sldMk cId="1687499497" sldId="263"/>
            <ac:spMk id="2" creationId="{D8C4CBE1-0EC6-4765-8C59-09A6972050AC}"/>
          </ac:spMkLst>
        </pc:spChg>
        <pc:spChg chg="mod">
          <ac:chgData name="Dave Emmitt" userId="372d1307-79a1-4a82-8c55-24e44890a585" providerId="ADAL" clId="{1273506E-F1AF-4381-AC58-27300AAA0D09}" dt="2020-11-10T16:12:59.355" v="140" actId="14"/>
          <ac:spMkLst>
            <pc:docMk/>
            <pc:sldMk cId="1687499497" sldId="263"/>
            <ac:spMk id="3" creationId="{5ADA0674-3936-4D38-9CA2-6EBA0F62F769}"/>
          </ac:spMkLst>
        </pc:spChg>
      </pc:sldChg>
      <pc:sldChg chg="modSp new mod">
        <pc:chgData name="Dave Emmitt" userId="372d1307-79a1-4a82-8c55-24e44890a585" providerId="ADAL" clId="{1273506E-F1AF-4381-AC58-27300AAA0D09}" dt="2020-11-17T16:21:41.756" v="5191" actId="339"/>
        <pc:sldMkLst>
          <pc:docMk/>
          <pc:sldMk cId="3176782163" sldId="264"/>
        </pc:sldMkLst>
        <pc:spChg chg="mod">
          <ac:chgData name="Dave Emmitt" userId="372d1307-79a1-4a82-8c55-24e44890a585" providerId="ADAL" clId="{1273506E-F1AF-4381-AC58-27300AAA0D09}" dt="2020-11-17T16:21:41.756" v="5191" actId="339"/>
          <ac:spMkLst>
            <pc:docMk/>
            <pc:sldMk cId="3176782163" sldId="264"/>
            <ac:spMk id="2" creationId="{EACAAEFA-17BF-4474-9406-78E24CC1DD82}"/>
          </ac:spMkLst>
        </pc:spChg>
        <pc:spChg chg="mod">
          <ac:chgData name="Dave Emmitt" userId="372d1307-79a1-4a82-8c55-24e44890a585" providerId="ADAL" clId="{1273506E-F1AF-4381-AC58-27300AAA0D09}" dt="2020-11-16T20:01:26.138" v="3516" actId="20577"/>
          <ac:spMkLst>
            <pc:docMk/>
            <pc:sldMk cId="3176782163" sldId="264"/>
            <ac:spMk id="3" creationId="{96B242DA-D63D-4B31-B91B-E648CF49E849}"/>
          </ac:spMkLst>
        </pc:spChg>
      </pc:sldChg>
      <pc:sldChg chg="modSp new mod ord">
        <pc:chgData name="Dave Emmitt" userId="372d1307-79a1-4a82-8c55-24e44890a585" providerId="ADAL" clId="{1273506E-F1AF-4381-AC58-27300AAA0D09}" dt="2020-11-18T12:10:14.233" v="6338" actId="20577"/>
        <pc:sldMkLst>
          <pc:docMk/>
          <pc:sldMk cId="2041147164" sldId="265"/>
        </pc:sldMkLst>
        <pc:spChg chg="mod">
          <ac:chgData name="Dave Emmitt" userId="372d1307-79a1-4a82-8c55-24e44890a585" providerId="ADAL" clId="{1273506E-F1AF-4381-AC58-27300AAA0D09}" dt="2020-11-17T16:20:56.890" v="5183" actId="339"/>
          <ac:spMkLst>
            <pc:docMk/>
            <pc:sldMk cId="2041147164" sldId="265"/>
            <ac:spMk id="2" creationId="{35BFA656-8E7F-49EC-A7C5-FB60A4B8CA7B}"/>
          </ac:spMkLst>
        </pc:spChg>
        <pc:spChg chg="mod">
          <ac:chgData name="Dave Emmitt" userId="372d1307-79a1-4a82-8c55-24e44890a585" providerId="ADAL" clId="{1273506E-F1AF-4381-AC58-27300AAA0D09}" dt="2020-11-18T12:10:14.233" v="6338" actId="20577"/>
          <ac:spMkLst>
            <pc:docMk/>
            <pc:sldMk cId="2041147164" sldId="265"/>
            <ac:spMk id="3" creationId="{0D65960C-5F01-4610-9415-A5E60A60E7F7}"/>
          </ac:spMkLst>
        </pc:spChg>
      </pc:sldChg>
      <pc:sldChg chg="modSp add mod ord">
        <pc:chgData name="Dave Emmitt" userId="372d1307-79a1-4a82-8c55-24e44890a585" providerId="ADAL" clId="{1273506E-F1AF-4381-AC58-27300AAA0D09}" dt="2020-11-17T16:22:13.058" v="5194" actId="339"/>
        <pc:sldMkLst>
          <pc:docMk/>
          <pc:sldMk cId="0" sldId="266"/>
        </pc:sldMkLst>
        <pc:spChg chg="mod">
          <ac:chgData name="Dave Emmitt" userId="372d1307-79a1-4a82-8c55-24e44890a585" providerId="ADAL" clId="{1273506E-F1AF-4381-AC58-27300AAA0D09}" dt="2020-11-17T16:22:13.058" v="5194" actId="339"/>
          <ac:spMkLst>
            <pc:docMk/>
            <pc:sldMk cId="0" sldId="266"/>
            <ac:spMk id="2" creationId="{60AAB0EA-454C-40CD-8E2A-680F78AFE8AF}"/>
          </ac:spMkLst>
        </pc:spChg>
        <pc:spChg chg="mod">
          <ac:chgData name="Dave Emmitt" userId="372d1307-79a1-4a82-8c55-24e44890a585" providerId="ADAL" clId="{1273506E-F1AF-4381-AC58-27300AAA0D09}" dt="2020-11-16T20:12:44.378" v="3901" actId="20577"/>
          <ac:spMkLst>
            <pc:docMk/>
            <pc:sldMk cId="0" sldId="266"/>
            <ac:spMk id="7173" creationId="{3276DFB6-DD0D-4606-B059-0259A86DBC8A}"/>
          </ac:spMkLst>
        </pc:spChg>
      </pc:sldChg>
      <pc:sldChg chg="add del">
        <pc:chgData name="Dave Emmitt" userId="372d1307-79a1-4a82-8c55-24e44890a585" providerId="ADAL" clId="{1273506E-F1AF-4381-AC58-27300AAA0D09}" dt="2020-11-16T16:56:40.131" v="2106" actId="47"/>
        <pc:sldMkLst>
          <pc:docMk/>
          <pc:sldMk cId="0" sldId="291"/>
        </pc:sldMkLst>
      </pc:sldChg>
      <pc:sldChg chg="modSp add mod ord">
        <pc:chgData name="Dave Emmitt" userId="372d1307-79a1-4a82-8c55-24e44890a585" providerId="ADAL" clId="{1273506E-F1AF-4381-AC58-27300AAA0D09}" dt="2020-11-18T11:47:51.254" v="6208"/>
        <pc:sldMkLst>
          <pc:docMk/>
          <pc:sldMk cId="0" sldId="301"/>
        </pc:sldMkLst>
        <pc:spChg chg="mod">
          <ac:chgData name="Dave Emmitt" userId="372d1307-79a1-4a82-8c55-24e44890a585" providerId="ADAL" clId="{1273506E-F1AF-4381-AC58-27300AAA0D09}" dt="2020-11-18T11:36:42.401" v="6073" actId="20577"/>
          <ac:spMkLst>
            <pc:docMk/>
            <pc:sldMk cId="0" sldId="301"/>
            <ac:spMk id="6" creationId="{97B18174-DD80-49FE-85D9-0D8211A6D328}"/>
          </ac:spMkLst>
        </pc:spChg>
      </pc:sldChg>
      <pc:sldChg chg="add del ord">
        <pc:chgData name="Dave Emmitt" userId="372d1307-79a1-4a82-8c55-24e44890a585" providerId="ADAL" clId="{1273506E-F1AF-4381-AC58-27300AAA0D09}" dt="2020-11-16T20:12:59.102" v="3902" actId="2696"/>
        <pc:sldMkLst>
          <pc:docMk/>
          <pc:sldMk cId="0" sldId="303"/>
        </pc:sldMkLst>
      </pc:sldChg>
      <pc:sldChg chg="modSp add mod setBg">
        <pc:chgData name="Dave Emmitt" userId="372d1307-79a1-4a82-8c55-24e44890a585" providerId="ADAL" clId="{1273506E-F1AF-4381-AC58-27300AAA0D09}" dt="2020-11-17T16:23:49.747" v="5204" actId="207"/>
        <pc:sldMkLst>
          <pc:docMk/>
          <pc:sldMk cId="53568916" sldId="465"/>
        </pc:sldMkLst>
        <pc:spChg chg="mod">
          <ac:chgData name="Dave Emmitt" userId="372d1307-79a1-4a82-8c55-24e44890a585" providerId="ADAL" clId="{1273506E-F1AF-4381-AC58-27300AAA0D09}" dt="2020-11-17T16:23:49.747" v="5204" actId="207"/>
          <ac:spMkLst>
            <pc:docMk/>
            <pc:sldMk cId="53568916" sldId="465"/>
            <ac:spMk id="2" creationId="{9319C5EB-A0F9-4E65-ABF3-3F8A138CF654}"/>
          </ac:spMkLst>
        </pc:spChg>
        <pc:spChg chg="mod">
          <ac:chgData name="Dave Emmitt" userId="372d1307-79a1-4a82-8c55-24e44890a585" providerId="ADAL" clId="{1273506E-F1AF-4381-AC58-27300AAA0D09}" dt="2020-11-16T20:23:37.310" v="3946" actId="20577"/>
          <ac:spMkLst>
            <pc:docMk/>
            <pc:sldMk cId="53568916" sldId="465"/>
            <ac:spMk id="5" creationId="{610879DF-696B-4975-99DB-5281FC6C928C}"/>
          </ac:spMkLst>
        </pc:spChg>
      </pc:sldChg>
      <pc:sldChg chg="add">
        <pc:chgData name="Dave Emmitt" userId="372d1307-79a1-4a82-8c55-24e44890a585" providerId="ADAL" clId="{1273506E-F1AF-4381-AC58-27300AAA0D09}" dt="2020-11-16T15:19:40.476" v="1399"/>
        <pc:sldMkLst>
          <pc:docMk/>
          <pc:sldMk cId="1798936632" sldId="466"/>
        </pc:sldMkLst>
      </pc:sldChg>
      <pc:sldChg chg="modSp add mod ord">
        <pc:chgData name="Dave Emmitt" userId="372d1307-79a1-4a82-8c55-24e44890a585" providerId="ADAL" clId="{1273506E-F1AF-4381-AC58-27300AAA0D09}" dt="2020-11-18T12:12:15.673" v="6352" actId="1076"/>
        <pc:sldMkLst>
          <pc:docMk/>
          <pc:sldMk cId="3061920408" sldId="493"/>
        </pc:sldMkLst>
        <pc:spChg chg="mod">
          <ac:chgData name="Dave Emmitt" userId="372d1307-79a1-4a82-8c55-24e44890a585" providerId="ADAL" clId="{1273506E-F1AF-4381-AC58-27300AAA0D09}" dt="2020-11-18T12:12:15.673" v="6352" actId="1076"/>
          <ac:spMkLst>
            <pc:docMk/>
            <pc:sldMk cId="3061920408" sldId="493"/>
            <ac:spMk id="2" creationId="{2F73B042-E514-44B0-B123-BE3E6679D334}"/>
          </ac:spMkLst>
        </pc:spChg>
        <pc:spChg chg="mod">
          <ac:chgData name="Dave Emmitt" userId="372d1307-79a1-4a82-8c55-24e44890a585" providerId="ADAL" clId="{1273506E-F1AF-4381-AC58-27300AAA0D09}" dt="2020-11-16T20:21:17.815" v="3939" actId="20577"/>
          <ac:spMkLst>
            <pc:docMk/>
            <pc:sldMk cId="3061920408" sldId="493"/>
            <ac:spMk id="3" creationId="{841C1925-9006-42D9-A761-556A1F01F050}"/>
          </ac:spMkLst>
        </pc:spChg>
      </pc:sldChg>
      <pc:sldChg chg="add del ord">
        <pc:chgData name="Dave Emmitt" userId="372d1307-79a1-4a82-8c55-24e44890a585" providerId="ADAL" clId="{1273506E-F1AF-4381-AC58-27300AAA0D09}" dt="2020-11-16T16:31:32.089" v="1929" actId="47"/>
        <pc:sldMkLst>
          <pc:docMk/>
          <pc:sldMk cId="3845292669" sldId="495"/>
        </pc:sldMkLst>
      </pc:sldChg>
      <pc:sldChg chg="addSp modSp add mod ord">
        <pc:chgData name="Dave Emmitt" userId="372d1307-79a1-4a82-8c55-24e44890a585" providerId="ADAL" clId="{1273506E-F1AF-4381-AC58-27300AAA0D09}" dt="2020-11-17T16:31:50.851" v="5245"/>
        <pc:sldMkLst>
          <pc:docMk/>
          <pc:sldMk cId="2823158352" sldId="501"/>
        </pc:sldMkLst>
        <pc:spChg chg="add mod">
          <ac:chgData name="Dave Emmitt" userId="372d1307-79a1-4a82-8c55-24e44890a585" providerId="ADAL" clId="{1273506E-F1AF-4381-AC58-27300AAA0D09}" dt="2020-11-16T20:46:23.681" v="4842" actId="20577"/>
          <ac:spMkLst>
            <pc:docMk/>
            <pc:sldMk cId="2823158352" sldId="501"/>
            <ac:spMk id="3" creationId="{B3B0FF58-AC8C-4CF6-804E-0F5712889974}"/>
          </ac:spMkLst>
        </pc:spChg>
        <pc:spChg chg="mod">
          <ac:chgData name="Dave Emmitt" userId="372d1307-79a1-4a82-8c55-24e44890a585" providerId="ADAL" clId="{1273506E-F1AF-4381-AC58-27300AAA0D09}" dt="2020-11-16T20:45:37.129" v="4829" actId="1076"/>
          <ac:spMkLst>
            <pc:docMk/>
            <pc:sldMk cId="2823158352" sldId="501"/>
            <ac:spMk id="4" creationId="{B362F991-9F60-4244-BC9B-D0279EEE20D3}"/>
          </ac:spMkLst>
        </pc:spChg>
        <pc:spChg chg="mod">
          <ac:chgData name="Dave Emmitt" userId="372d1307-79a1-4a82-8c55-24e44890a585" providerId="ADAL" clId="{1273506E-F1AF-4381-AC58-27300AAA0D09}" dt="2020-11-16T20:45:26.625" v="4826" actId="1076"/>
          <ac:spMkLst>
            <pc:docMk/>
            <pc:sldMk cId="2823158352" sldId="501"/>
            <ac:spMk id="5" creationId="{FBBD443D-D526-4C22-99DA-070261645308}"/>
          </ac:spMkLst>
        </pc:spChg>
        <pc:spChg chg="mod">
          <ac:chgData name="Dave Emmitt" userId="372d1307-79a1-4a82-8c55-24e44890a585" providerId="ADAL" clId="{1273506E-F1AF-4381-AC58-27300AAA0D09}" dt="2020-11-16T20:45:29.601" v="4827" actId="1076"/>
          <ac:spMkLst>
            <pc:docMk/>
            <pc:sldMk cId="2823158352" sldId="501"/>
            <ac:spMk id="6" creationId="{83EE3F63-1F4E-4F45-A9D0-4421537B12E5}"/>
          </ac:spMkLst>
        </pc:spChg>
        <pc:spChg chg="add mod">
          <ac:chgData name="Dave Emmitt" userId="372d1307-79a1-4a82-8c55-24e44890a585" providerId="ADAL" clId="{1273506E-F1AF-4381-AC58-27300AAA0D09}" dt="2020-11-16T20:45:56.969" v="4832" actId="1076"/>
          <ac:spMkLst>
            <pc:docMk/>
            <pc:sldMk cId="2823158352" sldId="501"/>
            <ac:spMk id="7" creationId="{512B4BF1-CEF5-49EF-A39D-571B714AC693}"/>
          </ac:spMkLst>
        </pc:spChg>
        <pc:spChg chg="mod">
          <ac:chgData name="Dave Emmitt" userId="372d1307-79a1-4a82-8c55-24e44890a585" providerId="ADAL" clId="{1273506E-F1AF-4381-AC58-27300AAA0D09}" dt="2020-11-16T20:47:07.578" v="4844" actId="1076"/>
          <ac:spMkLst>
            <pc:docMk/>
            <pc:sldMk cId="2823158352" sldId="501"/>
            <ac:spMk id="12" creationId="{AE160678-63FA-43D0-9C86-6069EEFED95A}"/>
          </ac:spMkLst>
        </pc:spChg>
        <pc:picChg chg="mod">
          <ac:chgData name="Dave Emmitt" userId="372d1307-79a1-4a82-8c55-24e44890a585" providerId="ADAL" clId="{1273506E-F1AF-4381-AC58-27300AAA0D09}" dt="2020-11-16T20:45:23.769" v="4825" actId="14100"/>
          <ac:picMkLst>
            <pc:docMk/>
            <pc:sldMk cId="2823158352" sldId="501"/>
            <ac:picMk id="2" creationId="{7C85614F-293C-4768-A01F-806741FFB51F}"/>
          </ac:picMkLst>
        </pc:picChg>
        <pc:cxnChg chg="mod">
          <ac:chgData name="Dave Emmitt" userId="372d1307-79a1-4a82-8c55-24e44890a585" providerId="ADAL" clId="{1273506E-F1AF-4381-AC58-27300AAA0D09}" dt="2020-11-16T20:45:34.377" v="4828" actId="1076"/>
          <ac:cxnSpMkLst>
            <pc:docMk/>
            <pc:sldMk cId="2823158352" sldId="501"/>
            <ac:cxnSpMk id="8" creationId="{8F5DE631-895B-4D20-A350-13D9F41BFDAA}"/>
          </ac:cxnSpMkLst>
        </pc:cxnChg>
        <pc:cxnChg chg="mod">
          <ac:chgData name="Dave Emmitt" userId="372d1307-79a1-4a82-8c55-24e44890a585" providerId="ADAL" clId="{1273506E-F1AF-4381-AC58-27300AAA0D09}" dt="2020-11-16T20:45:26.625" v="4826" actId="1076"/>
          <ac:cxnSpMkLst>
            <pc:docMk/>
            <pc:sldMk cId="2823158352" sldId="501"/>
            <ac:cxnSpMk id="9" creationId="{B538D0FD-68B0-4E49-9927-8AD7D7213D2B}"/>
          </ac:cxnSpMkLst>
        </pc:cxnChg>
      </pc:sldChg>
      <pc:sldChg chg="add ord">
        <pc:chgData name="Dave Emmitt" userId="372d1307-79a1-4a82-8c55-24e44890a585" providerId="ADAL" clId="{1273506E-F1AF-4381-AC58-27300AAA0D09}" dt="2020-11-16T16:33:12.808" v="1949"/>
        <pc:sldMkLst>
          <pc:docMk/>
          <pc:sldMk cId="1216054334" sldId="505"/>
        </pc:sldMkLst>
      </pc:sldChg>
      <pc:sldChg chg="addSp delSp modSp new mod modClrScheme chgLayout">
        <pc:chgData name="Dave Emmitt" userId="372d1307-79a1-4a82-8c55-24e44890a585" providerId="ADAL" clId="{1273506E-F1AF-4381-AC58-27300AAA0D09}" dt="2020-11-17T16:20:02.248" v="5175" actId="339"/>
        <pc:sldMkLst>
          <pc:docMk/>
          <pc:sldMk cId="1461973676" sldId="506"/>
        </pc:sldMkLst>
        <pc:spChg chg="del">
          <ac:chgData name="Dave Emmitt" userId="372d1307-79a1-4a82-8c55-24e44890a585" providerId="ADAL" clId="{1273506E-F1AF-4381-AC58-27300AAA0D09}" dt="2020-11-14T16:47:18.405" v="449" actId="700"/>
          <ac:spMkLst>
            <pc:docMk/>
            <pc:sldMk cId="1461973676" sldId="506"/>
            <ac:spMk id="2" creationId="{952A3C2D-D6FA-4073-BFB6-0CEA79E29293}"/>
          </ac:spMkLst>
        </pc:spChg>
        <pc:spChg chg="del">
          <ac:chgData name="Dave Emmitt" userId="372d1307-79a1-4a82-8c55-24e44890a585" providerId="ADAL" clId="{1273506E-F1AF-4381-AC58-27300AAA0D09}" dt="2020-11-14T16:47:18.405" v="449" actId="700"/>
          <ac:spMkLst>
            <pc:docMk/>
            <pc:sldMk cId="1461973676" sldId="506"/>
            <ac:spMk id="3" creationId="{108C31E7-7103-4EF4-A39D-655B8109492F}"/>
          </ac:spMkLst>
        </pc:spChg>
        <pc:spChg chg="add mod ord">
          <ac:chgData name="Dave Emmitt" userId="372d1307-79a1-4a82-8c55-24e44890a585" providerId="ADAL" clId="{1273506E-F1AF-4381-AC58-27300AAA0D09}" dt="2020-11-17T16:20:02.248" v="5175" actId="339"/>
          <ac:spMkLst>
            <pc:docMk/>
            <pc:sldMk cId="1461973676" sldId="506"/>
            <ac:spMk id="5" creationId="{FA41D876-BACF-4E16-B64C-6ACBE5837CAD}"/>
          </ac:spMkLst>
        </pc:spChg>
        <pc:spChg chg="add mod">
          <ac:chgData name="Dave Emmitt" userId="372d1307-79a1-4a82-8c55-24e44890a585" providerId="ADAL" clId="{1273506E-F1AF-4381-AC58-27300AAA0D09}" dt="2020-11-16T19:41:19.401" v="2437" actId="1076"/>
          <ac:spMkLst>
            <pc:docMk/>
            <pc:sldMk cId="1461973676" sldId="506"/>
            <ac:spMk id="6" creationId="{9DC54E26-5F9F-4A3D-9050-3A47C2D454DD}"/>
          </ac:spMkLst>
        </pc:spChg>
        <pc:graphicFrameChg chg="add mod modGraphic">
          <ac:chgData name="Dave Emmitt" userId="372d1307-79a1-4a82-8c55-24e44890a585" providerId="ADAL" clId="{1273506E-F1AF-4381-AC58-27300AAA0D09}" dt="2020-11-16T19:42:47.369" v="2445" actId="1076"/>
          <ac:graphicFrameMkLst>
            <pc:docMk/>
            <pc:sldMk cId="1461973676" sldId="506"/>
            <ac:graphicFrameMk id="4" creationId="{72E22393-A298-49C6-9128-FEA352FCB02C}"/>
          </ac:graphicFrameMkLst>
        </pc:graphicFrameChg>
      </pc:sldChg>
      <pc:sldChg chg="addSp delSp modSp new mod ord">
        <pc:chgData name="Dave Emmitt" userId="372d1307-79a1-4a82-8c55-24e44890a585" providerId="ADAL" clId="{1273506E-F1AF-4381-AC58-27300AAA0D09}" dt="2020-11-17T16:31:03.753" v="5243" actId="20577"/>
        <pc:sldMkLst>
          <pc:docMk/>
          <pc:sldMk cId="1170831032" sldId="507"/>
        </pc:sldMkLst>
        <pc:spChg chg="mod">
          <ac:chgData name="Dave Emmitt" userId="372d1307-79a1-4a82-8c55-24e44890a585" providerId="ADAL" clId="{1273506E-F1AF-4381-AC58-27300AAA0D09}" dt="2020-11-17T16:31:03.753" v="5243" actId="20577"/>
          <ac:spMkLst>
            <pc:docMk/>
            <pc:sldMk cId="1170831032" sldId="507"/>
            <ac:spMk id="2" creationId="{18BD473F-4A48-45A7-B439-EA6CA224A617}"/>
          </ac:spMkLst>
        </pc:spChg>
        <pc:spChg chg="mod">
          <ac:chgData name="Dave Emmitt" userId="372d1307-79a1-4a82-8c55-24e44890a585" providerId="ADAL" clId="{1273506E-F1AF-4381-AC58-27300AAA0D09}" dt="2020-11-16T19:56:02.867" v="3137" actId="255"/>
          <ac:spMkLst>
            <pc:docMk/>
            <pc:sldMk cId="1170831032" sldId="507"/>
            <ac:spMk id="3" creationId="{526F7DB2-4CC3-401C-8390-8A5FD36DD877}"/>
          </ac:spMkLst>
        </pc:spChg>
        <pc:spChg chg="add del">
          <ac:chgData name="Dave Emmitt" userId="372d1307-79a1-4a82-8c55-24e44890a585" providerId="ADAL" clId="{1273506E-F1AF-4381-AC58-27300AAA0D09}" dt="2020-11-16T16:30:58.315" v="1926" actId="22"/>
          <ac:spMkLst>
            <pc:docMk/>
            <pc:sldMk cId="1170831032" sldId="507"/>
            <ac:spMk id="5" creationId="{2E81579A-D133-4FBA-818C-9F80CE46745A}"/>
          </ac:spMkLst>
        </pc:spChg>
      </pc:sldChg>
      <pc:sldChg chg="new del">
        <pc:chgData name="Dave Emmitt" userId="372d1307-79a1-4a82-8c55-24e44890a585" providerId="ADAL" clId="{1273506E-F1AF-4381-AC58-27300AAA0D09}" dt="2020-11-16T14:36:42.186" v="1040" actId="47"/>
        <pc:sldMkLst>
          <pc:docMk/>
          <pc:sldMk cId="1365403332" sldId="507"/>
        </pc:sldMkLst>
      </pc:sldChg>
      <pc:sldChg chg="modSp add mod">
        <pc:chgData name="Dave Emmitt" userId="372d1307-79a1-4a82-8c55-24e44890a585" providerId="ADAL" clId="{1273506E-F1AF-4381-AC58-27300AAA0D09}" dt="2020-11-17T16:24:15.146" v="5206" actId="339"/>
        <pc:sldMkLst>
          <pc:docMk/>
          <pc:sldMk cId="4138499946" sldId="508"/>
        </pc:sldMkLst>
        <pc:spChg chg="mod">
          <ac:chgData name="Dave Emmitt" userId="372d1307-79a1-4a82-8c55-24e44890a585" providerId="ADAL" clId="{1273506E-F1AF-4381-AC58-27300AAA0D09}" dt="2020-11-17T16:24:15.146" v="5206" actId="339"/>
          <ac:spMkLst>
            <pc:docMk/>
            <pc:sldMk cId="4138499946" sldId="508"/>
            <ac:spMk id="2" creationId="{4BF7030B-55C0-4145-9109-E8ED0C5CC4F0}"/>
          </ac:spMkLst>
        </pc:spChg>
      </pc:sldChg>
      <pc:sldChg chg="add del">
        <pc:chgData name="Dave Emmitt" userId="372d1307-79a1-4a82-8c55-24e44890a585" providerId="ADAL" clId="{1273506E-F1AF-4381-AC58-27300AAA0D09}" dt="2020-11-16T16:56:41.467" v="2107" actId="47"/>
        <pc:sldMkLst>
          <pc:docMk/>
          <pc:sldMk cId="0" sldId="509"/>
        </pc:sldMkLst>
      </pc:sldChg>
      <pc:sldChg chg="add del">
        <pc:chgData name="Dave Emmitt" userId="372d1307-79a1-4a82-8c55-24e44890a585" providerId="ADAL" clId="{1273506E-F1AF-4381-AC58-27300AAA0D09}" dt="2020-11-16T16:56:42.918" v="2108" actId="47"/>
        <pc:sldMkLst>
          <pc:docMk/>
          <pc:sldMk cId="0" sldId="510"/>
        </pc:sldMkLst>
      </pc:sldChg>
      <pc:sldChg chg="addSp modSp new del mod ord">
        <pc:chgData name="Dave Emmitt" userId="372d1307-79a1-4a82-8c55-24e44890a585" providerId="ADAL" clId="{1273506E-F1AF-4381-AC58-27300AAA0D09}" dt="2020-11-17T15:12:45.792" v="4845" actId="2696"/>
        <pc:sldMkLst>
          <pc:docMk/>
          <pc:sldMk cId="336485394" sldId="511"/>
        </pc:sldMkLst>
        <pc:spChg chg="mod">
          <ac:chgData name="Dave Emmitt" userId="372d1307-79a1-4a82-8c55-24e44890a585" providerId="ADAL" clId="{1273506E-F1AF-4381-AC58-27300AAA0D09}" dt="2020-11-16T16:46:19.954" v="2065" actId="122"/>
          <ac:spMkLst>
            <pc:docMk/>
            <pc:sldMk cId="336485394" sldId="511"/>
            <ac:spMk id="2" creationId="{90DCF880-5BD2-4242-93EF-B5C4A95641F0}"/>
          </ac:spMkLst>
        </pc:spChg>
        <pc:picChg chg="add mod">
          <ac:chgData name="Dave Emmitt" userId="372d1307-79a1-4a82-8c55-24e44890a585" providerId="ADAL" clId="{1273506E-F1AF-4381-AC58-27300AAA0D09}" dt="2020-11-16T16:46:12.042" v="2063" actId="1076"/>
          <ac:picMkLst>
            <pc:docMk/>
            <pc:sldMk cId="336485394" sldId="511"/>
            <ac:picMk id="4" creationId="{12280E3B-1616-424F-AF34-6AAF8546D64F}"/>
          </ac:picMkLst>
        </pc:picChg>
        <pc:picChg chg="add mod">
          <ac:chgData name="Dave Emmitt" userId="372d1307-79a1-4a82-8c55-24e44890a585" providerId="ADAL" clId="{1273506E-F1AF-4381-AC58-27300AAA0D09}" dt="2020-11-16T16:48:03.307" v="2071" actId="14100"/>
          <ac:picMkLst>
            <pc:docMk/>
            <pc:sldMk cId="336485394" sldId="511"/>
            <ac:picMk id="6" creationId="{59A6A2A6-008F-476A-89C2-DD11BD192EDD}"/>
          </ac:picMkLst>
        </pc:picChg>
      </pc:sldChg>
      <pc:sldChg chg="addSp delSp modSp new del mod ord">
        <pc:chgData name="Dave Emmitt" userId="372d1307-79a1-4a82-8c55-24e44890a585" providerId="ADAL" clId="{1273506E-F1AF-4381-AC58-27300AAA0D09}" dt="2020-11-16T19:55:00.432" v="3096" actId="47"/>
        <pc:sldMkLst>
          <pc:docMk/>
          <pc:sldMk cId="879956211" sldId="512"/>
        </pc:sldMkLst>
        <pc:spChg chg="mod">
          <ac:chgData name="Dave Emmitt" userId="372d1307-79a1-4a82-8c55-24e44890a585" providerId="ADAL" clId="{1273506E-F1AF-4381-AC58-27300AAA0D09}" dt="2020-11-16T16:56:09.028" v="2105" actId="20577"/>
          <ac:spMkLst>
            <pc:docMk/>
            <pc:sldMk cId="879956211" sldId="512"/>
            <ac:spMk id="2" creationId="{4447DF37-FF3A-4F01-B6CD-153269299CA5}"/>
          </ac:spMkLst>
        </pc:spChg>
        <pc:spChg chg="add mod ord">
          <ac:chgData name="Dave Emmitt" userId="372d1307-79a1-4a82-8c55-24e44890a585" providerId="ADAL" clId="{1273506E-F1AF-4381-AC58-27300AAA0D09}" dt="2020-11-16T17:34:49.725" v="2334" actId="1076"/>
          <ac:spMkLst>
            <pc:docMk/>
            <pc:sldMk cId="879956211" sldId="512"/>
            <ac:spMk id="7" creationId="{0DD642DE-452D-4067-A06B-671440717A3F}"/>
          </ac:spMkLst>
        </pc:spChg>
        <pc:picChg chg="add del mod">
          <ac:chgData name="Dave Emmitt" userId="372d1307-79a1-4a82-8c55-24e44890a585" providerId="ADAL" clId="{1273506E-F1AF-4381-AC58-27300AAA0D09}" dt="2020-11-16T17:28:25.800" v="2109" actId="478"/>
          <ac:picMkLst>
            <pc:docMk/>
            <pc:sldMk cId="879956211" sldId="512"/>
            <ac:picMk id="3" creationId="{7A2D4CE2-3841-4ABE-9F38-D6D53D30C0F0}"/>
          </ac:picMkLst>
        </pc:picChg>
        <pc:picChg chg="add del mod">
          <ac:chgData name="Dave Emmitt" userId="372d1307-79a1-4a82-8c55-24e44890a585" providerId="ADAL" clId="{1273506E-F1AF-4381-AC58-27300AAA0D09}" dt="2020-11-16T17:28:38.805" v="2113" actId="478"/>
          <ac:picMkLst>
            <pc:docMk/>
            <pc:sldMk cId="879956211" sldId="512"/>
            <ac:picMk id="4" creationId="{78BEBFB3-AC7E-4979-B97A-C44B8D062416}"/>
          </ac:picMkLst>
        </pc:picChg>
        <pc:picChg chg="add mod">
          <ac:chgData name="Dave Emmitt" userId="372d1307-79a1-4a82-8c55-24e44890a585" providerId="ADAL" clId="{1273506E-F1AF-4381-AC58-27300AAA0D09}" dt="2020-11-16T17:32:04.325" v="2194" actId="1076"/>
          <ac:picMkLst>
            <pc:docMk/>
            <pc:sldMk cId="879956211" sldId="512"/>
            <ac:picMk id="5" creationId="{2575F0F9-2CA4-4F1F-BF07-9A2A35DBBA4A}"/>
          </ac:picMkLst>
        </pc:picChg>
        <pc:picChg chg="add mod">
          <ac:chgData name="Dave Emmitt" userId="372d1307-79a1-4a82-8c55-24e44890a585" providerId="ADAL" clId="{1273506E-F1AF-4381-AC58-27300AAA0D09}" dt="2020-11-16T17:29:28.061" v="2118" actId="14100"/>
          <ac:picMkLst>
            <pc:docMk/>
            <pc:sldMk cId="879956211" sldId="512"/>
            <ac:picMk id="6" creationId="{11709587-54FC-4DD6-BF49-DCEAD76B8ED3}"/>
          </ac:picMkLst>
        </pc:picChg>
      </pc:sldChg>
      <pc:sldChg chg="addSp modSp new mod modClrScheme chgLayout">
        <pc:chgData name="Dave Emmitt" userId="372d1307-79a1-4a82-8c55-24e44890a585" providerId="ADAL" clId="{1273506E-F1AF-4381-AC58-27300AAA0D09}" dt="2020-11-18T12:08:32.040" v="6310" actId="20577"/>
        <pc:sldMkLst>
          <pc:docMk/>
          <pc:sldMk cId="236331725" sldId="513"/>
        </pc:sldMkLst>
        <pc:spChg chg="mod ord">
          <ac:chgData name="Dave Emmitt" userId="372d1307-79a1-4a82-8c55-24e44890a585" providerId="ADAL" clId="{1273506E-F1AF-4381-AC58-27300AAA0D09}" dt="2020-11-17T16:20:15.913" v="5177" actId="339"/>
          <ac:spMkLst>
            <pc:docMk/>
            <pc:sldMk cId="236331725" sldId="513"/>
            <ac:spMk id="2" creationId="{5B27E6A8-7D73-462F-B963-3C5BB365344F}"/>
          </ac:spMkLst>
        </pc:spChg>
        <pc:spChg chg="add mod ord">
          <ac:chgData name="Dave Emmitt" userId="372d1307-79a1-4a82-8c55-24e44890a585" providerId="ADAL" clId="{1273506E-F1AF-4381-AC58-27300AAA0D09}" dt="2020-11-18T12:08:32.040" v="6310" actId="20577"/>
          <ac:spMkLst>
            <pc:docMk/>
            <pc:sldMk cId="236331725" sldId="513"/>
            <ac:spMk id="3" creationId="{D60A18D8-6F7E-4153-8A5D-872372A38F18}"/>
          </ac:spMkLst>
        </pc:spChg>
      </pc:sldChg>
      <pc:sldChg chg="modSp new mod">
        <pc:chgData name="Dave Emmitt" userId="372d1307-79a1-4a82-8c55-24e44890a585" providerId="ADAL" clId="{1273506E-F1AF-4381-AC58-27300AAA0D09}" dt="2020-11-18T12:09:18.960" v="6317" actId="20577"/>
        <pc:sldMkLst>
          <pc:docMk/>
          <pc:sldMk cId="2227463749" sldId="514"/>
        </pc:sldMkLst>
        <pc:spChg chg="mod">
          <ac:chgData name="Dave Emmitt" userId="372d1307-79a1-4a82-8c55-24e44890a585" providerId="ADAL" clId="{1273506E-F1AF-4381-AC58-27300AAA0D09}" dt="2020-11-17T16:20:40.184" v="5181" actId="339"/>
          <ac:spMkLst>
            <pc:docMk/>
            <pc:sldMk cId="2227463749" sldId="514"/>
            <ac:spMk id="2" creationId="{518F0513-6390-4BC0-AFC8-702DDE1A8AA0}"/>
          </ac:spMkLst>
        </pc:spChg>
        <pc:spChg chg="mod">
          <ac:chgData name="Dave Emmitt" userId="372d1307-79a1-4a82-8c55-24e44890a585" providerId="ADAL" clId="{1273506E-F1AF-4381-AC58-27300AAA0D09}" dt="2020-11-18T12:09:18.960" v="6317" actId="20577"/>
          <ac:spMkLst>
            <pc:docMk/>
            <pc:sldMk cId="2227463749" sldId="514"/>
            <ac:spMk id="3" creationId="{C96BDCBC-F9CC-497A-A53F-D02D76105C61}"/>
          </ac:spMkLst>
        </pc:spChg>
      </pc:sldChg>
      <pc:sldChg chg="modSp new mod">
        <pc:chgData name="Dave Emmitt" userId="372d1307-79a1-4a82-8c55-24e44890a585" providerId="ADAL" clId="{1273506E-F1AF-4381-AC58-27300AAA0D09}" dt="2020-11-16T20:25:14.017" v="3948" actId="1076"/>
        <pc:sldMkLst>
          <pc:docMk/>
          <pc:sldMk cId="460841452" sldId="515"/>
        </pc:sldMkLst>
        <pc:spChg chg="mod">
          <ac:chgData name="Dave Emmitt" userId="372d1307-79a1-4a82-8c55-24e44890a585" providerId="ADAL" clId="{1273506E-F1AF-4381-AC58-27300AAA0D09}" dt="2020-11-16T20:25:14.017" v="3948" actId="1076"/>
          <ac:spMkLst>
            <pc:docMk/>
            <pc:sldMk cId="460841452" sldId="515"/>
            <ac:spMk id="2" creationId="{76A95D8F-4FAF-4E9E-BC80-1BDE7E64BF64}"/>
          </ac:spMkLst>
        </pc:spChg>
      </pc:sldChg>
      <pc:sldChg chg="addSp delSp modSp new mod modClrScheme chgLayout">
        <pc:chgData name="Dave Emmitt" userId="372d1307-79a1-4a82-8c55-24e44890a585" providerId="ADAL" clId="{1273506E-F1AF-4381-AC58-27300AAA0D09}" dt="2020-11-16T20:38:16.406" v="4523" actId="1076"/>
        <pc:sldMkLst>
          <pc:docMk/>
          <pc:sldMk cId="2774889792" sldId="516"/>
        </pc:sldMkLst>
        <pc:spChg chg="del">
          <ac:chgData name="Dave Emmitt" userId="372d1307-79a1-4a82-8c55-24e44890a585" providerId="ADAL" clId="{1273506E-F1AF-4381-AC58-27300AAA0D09}" dt="2020-11-16T16:38:47.957" v="2017" actId="700"/>
          <ac:spMkLst>
            <pc:docMk/>
            <pc:sldMk cId="2774889792" sldId="516"/>
            <ac:spMk id="2" creationId="{A11F913A-8619-4FB2-B282-DB1E5E5BDE62}"/>
          </ac:spMkLst>
        </pc:spChg>
        <pc:spChg chg="del">
          <ac:chgData name="Dave Emmitt" userId="372d1307-79a1-4a82-8c55-24e44890a585" providerId="ADAL" clId="{1273506E-F1AF-4381-AC58-27300AAA0D09}" dt="2020-11-16T16:38:47.957" v="2017" actId="700"/>
          <ac:spMkLst>
            <pc:docMk/>
            <pc:sldMk cId="2774889792" sldId="516"/>
            <ac:spMk id="3" creationId="{50F37901-683E-4DDD-AF91-8309B008E3C7}"/>
          </ac:spMkLst>
        </pc:spChg>
        <pc:spChg chg="add mod">
          <ac:chgData name="Dave Emmitt" userId="372d1307-79a1-4a82-8c55-24e44890a585" providerId="ADAL" clId="{1273506E-F1AF-4381-AC58-27300AAA0D09}" dt="2020-11-16T20:36:47.157" v="4503" actId="207"/>
          <ac:spMkLst>
            <pc:docMk/>
            <pc:sldMk cId="2774889792" sldId="516"/>
            <ac:spMk id="11" creationId="{59D9DE0C-0241-4D5C-B577-EB5B874C695A}"/>
          </ac:spMkLst>
        </pc:spChg>
        <pc:spChg chg="add mod">
          <ac:chgData name="Dave Emmitt" userId="372d1307-79a1-4a82-8c55-24e44890a585" providerId="ADAL" clId="{1273506E-F1AF-4381-AC58-27300AAA0D09}" dt="2020-11-16T20:37:38.534" v="4512" actId="207"/>
          <ac:spMkLst>
            <pc:docMk/>
            <pc:sldMk cId="2774889792" sldId="516"/>
            <ac:spMk id="12" creationId="{880F5F00-5380-40C5-A5F1-B2DE601C9C21}"/>
          </ac:spMkLst>
        </pc:spChg>
        <pc:spChg chg="add mod">
          <ac:chgData name="Dave Emmitt" userId="372d1307-79a1-4a82-8c55-24e44890a585" providerId="ADAL" clId="{1273506E-F1AF-4381-AC58-27300AAA0D09}" dt="2020-11-16T20:38:16.406" v="4523" actId="1076"/>
          <ac:spMkLst>
            <pc:docMk/>
            <pc:sldMk cId="2774889792" sldId="516"/>
            <ac:spMk id="13" creationId="{54D4DB44-698F-4C49-A4A4-9461A795C3D0}"/>
          </ac:spMkLst>
        </pc:spChg>
        <pc:picChg chg="add mod">
          <ac:chgData name="Dave Emmitt" userId="372d1307-79a1-4a82-8c55-24e44890a585" providerId="ADAL" clId="{1273506E-F1AF-4381-AC58-27300AAA0D09}" dt="2020-11-16T16:43:26.465" v="2039" actId="1076"/>
          <ac:picMkLst>
            <pc:docMk/>
            <pc:sldMk cId="2774889792" sldId="516"/>
            <ac:picMk id="5" creationId="{79014048-8D1A-430C-8C56-23A4E8B54882}"/>
          </ac:picMkLst>
        </pc:picChg>
        <pc:picChg chg="add mod">
          <ac:chgData name="Dave Emmitt" userId="372d1307-79a1-4a82-8c55-24e44890a585" providerId="ADAL" clId="{1273506E-F1AF-4381-AC58-27300AAA0D09}" dt="2020-11-16T17:37:03.398" v="2341" actId="14100"/>
          <ac:picMkLst>
            <pc:docMk/>
            <pc:sldMk cId="2774889792" sldId="516"/>
            <ac:picMk id="7" creationId="{62FDB174-16A5-4F6D-BB07-30AAD7605E34}"/>
          </ac:picMkLst>
        </pc:picChg>
        <pc:picChg chg="add mod">
          <ac:chgData name="Dave Emmitt" userId="372d1307-79a1-4a82-8c55-24e44890a585" providerId="ADAL" clId="{1273506E-F1AF-4381-AC58-27300AAA0D09}" dt="2020-11-16T16:43:36.897" v="2041" actId="1076"/>
          <ac:picMkLst>
            <pc:docMk/>
            <pc:sldMk cId="2774889792" sldId="516"/>
            <ac:picMk id="9" creationId="{8F895341-4E43-40F1-BF68-F168DA28C309}"/>
          </ac:picMkLst>
        </pc:picChg>
        <pc:picChg chg="add mod">
          <ac:chgData name="Dave Emmitt" userId="372d1307-79a1-4a82-8c55-24e44890a585" providerId="ADAL" clId="{1273506E-F1AF-4381-AC58-27300AAA0D09}" dt="2020-11-16T17:37:01.101" v="2340" actId="14100"/>
          <ac:picMkLst>
            <pc:docMk/>
            <pc:sldMk cId="2774889792" sldId="516"/>
            <ac:picMk id="10" creationId="{55EB828A-DC06-4A7A-9108-CDE615BBA7E3}"/>
          </ac:picMkLst>
        </pc:picChg>
      </pc:sldChg>
      <pc:sldChg chg="delSp add del">
        <pc:chgData name="Dave Emmitt" userId="372d1307-79a1-4a82-8c55-24e44890a585" providerId="ADAL" clId="{1273506E-F1AF-4381-AC58-27300AAA0D09}" dt="2020-11-17T16:22:48.056" v="5197" actId="47"/>
        <pc:sldMkLst>
          <pc:docMk/>
          <pc:sldMk cId="2074831977" sldId="517"/>
        </pc:sldMkLst>
        <pc:picChg chg="del">
          <ac:chgData name="Dave Emmitt" userId="372d1307-79a1-4a82-8c55-24e44890a585" providerId="ADAL" clId="{1273506E-F1AF-4381-AC58-27300AAA0D09}" dt="2020-11-16T20:13:06.634" v="3903"/>
          <ac:picMkLst>
            <pc:docMk/>
            <pc:sldMk cId="2074831977" sldId="517"/>
            <ac:picMk id="4" creationId="{484390DE-0EB4-4D69-BAB1-2D2AE9A65108}"/>
          </ac:picMkLst>
        </pc:picChg>
      </pc:sldChg>
      <pc:sldChg chg="addSp modSp new mod modClrScheme chgLayout">
        <pc:chgData name="Dave Emmitt" userId="372d1307-79a1-4a82-8c55-24e44890a585" providerId="ADAL" clId="{1273506E-F1AF-4381-AC58-27300AAA0D09}" dt="2020-11-18T12:37:50.836" v="6531" actId="6549"/>
        <pc:sldMkLst>
          <pc:docMk/>
          <pc:sldMk cId="2561426954" sldId="518"/>
        </pc:sldMkLst>
        <pc:spChg chg="add mod">
          <ac:chgData name="Dave Emmitt" userId="372d1307-79a1-4a82-8c55-24e44890a585" providerId="ADAL" clId="{1273506E-F1AF-4381-AC58-27300AAA0D09}" dt="2020-11-18T12:37:06.830" v="6507" actId="1076"/>
          <ac:spMkLst>
            <pc:docMk/>
            <pc:sldMk cId="2561426954" sldId="518"/>
            <ac:spMk id="2" creationId="{7762630C-AD0D-4FD9-BDEF-B30089056922}"/>
          </ac:spMkLst>
        </pc:spChg>
        <pc:spChg chg="add mod">
          <ac:chgData name="Dave Emmitt" userId="372d1307-79a1-4a82-8c55-24e44890a585" providerId="ADAL" clId="{1273506E-F1AF-4381-AC58-27300AAA0D09}" dt="2020-11-18T12:37:50.836" v="6531" actId="6549"/>
          <ac:spMkLst>
            <pc:docMk/>
            <pc:sldMk cId="2561426954" sldId="518"/>
            <ac:spMk id="3" creationId="{88CFBAE9-3ED8-4F02-9AB3-0A96A427DAB9}"/>
          </ac:spMkLst>
        </pc:spChg>
      </pc:sldChg>
      <pc:sldChg chg="addSp modSp new mod ord modClrScheme chgLayout">
        <pc:chgData name="Dave Emmitt" userId="372d1307-79a1-4a82-8c55-24e44890a585" providerId="ADAL" clId="{1273506E-F1AF-4381-AC58-27300AAA0D09}" dt="2020-11-18T13:31:17.868" v="6533"/>
        <pc:sldMkLst>
          <pc:docMk/>
          <pc:sldMk cId="2613474850" sldId="519"/>
        </pc:sldMkLst>
        <pc:spChg chg="mod ord">
          <ac:chgData name="Dave Emmitt" userId="372d1307-79a1-4a82-8c55-24e44890a585" providerId="ADAL" clId="{1273506E-F1AF-4381-AC58-27300AAA0D09}" dt="2020-11-18T12:11:25.682" v="6349" actId="1076"/>
          <ac:spMkLst>
            <pc:docMk/>
            <pc:sldMk cId="2613474850" sldId="519"/>
            <ac:spMk id="2" creationId="{B406810E-48CD-49B0-9DC2-DFC2DFE80CC9}"/>
          </ac:spMkLst>
        </pc:spChg>
        <pc:spChg chg="add mod ord">
          <ac:chgData name="Dave Emmitt" userId="372d1307-79a1-4a82-8c55-24e44890a585" providerId="ADAL" clId="{1273506E-F1AF-4381-AC58-27300AAA0D09}" dt="2020-11-18T12:11:15.992" v="6348" actId="255"/>
          <ac:spMkLst>
            <pc:docMk/>
            <pc:sldMk cId="2613474850" sldId="519"/>
            <ac:spMk id="3" creationId="{99329B9D-9959-4EFD-9922-E2ECE192DF91}"/>
          </ac:spMkLst>
        </pc:spChg>
      </pc:sldChg>
      <pc:sldChg chg="addSp modSp new mod">
        <pc:chgData name="Dave Emmitt" userId="372d1307-79a1-4a82-8c55-24e44890a585" providerId="ADAL" clId="{1273506E-F1AF-4381-AC58-27300AAA0D09}" dt="2020-11-19T11:45:20.401" v="6607" actId="1076"/>
        <pc:sldMkLst>
          <pc:docMk/>
          <pc:sldMk cId="1397360869" sldId="520"/>
        </pc:sldMkLst>
        <pc:spChg chg="mod">
          <ac:chgData name="Dave Emmitt" userId="372d1307-79a1-4a82-8c55-24e44890a585" providerId="ADAL" clId="{1273506E-F1AF-4381-AC58-27300AAA0D09}" dt="2020-11-18T11:47:10.428" v="6203" actId="1076"/>
          <ac:spMkLst>
            <pc:docMk/>
            <pc:sldMk cId="1397360869" sldId="520"/>
            <ac:spMk id="2" creationId="{5DE22BF9-E75B-4080-8877-5F72C26785DF}"/>
          </ac:spMkLst>
        </pc:spChg>
        <pc:spChg chg="add mod">
          <ac:chgData name="Dave Emmitt" userId="372d1307-79a1-4a82-8c55-24e44890a585" providerId="ADAL" clId="{1273506E-F1AF-4381-AC58-27300AAA0D09}" dt="2020-11-18T11:35:58.219" v="6071" actId="20577"/>
          <ac:spMkLst>
            <pc:docMk/>
            <pc:sldMk cId="1397360869" sldId="520"/>
            <ac:spMk id="13" creationId="{D42C4B0C-B244-48B7-BEEA-E15C5D877116}"/>
          </ac:spMkLst>
        </pc:spChg>
        <pc:spChg chg="add mod">
          <ac:chgData name="Dave Emmitt" userId="372d1307-79a1-4a82-8c55-24e44890a585" providerId="ADAL" clId="{1273506E-F1AF-4381-AC58-27300AAA0D09}" dt="2020-11-18T02:52:23.711" v="5934" actId="1076"/>
          <ac:spMkLst>
            <pc:docMk/>
            <pc:sldMk cId="1397360869" sldId="520"/>
            <ac:spMk id="14" creationId="{DD0429AC-AEF8-4395-9B28-769C8FF015C2}"/>
          </ac:spMkLst>
        </pc:spChg>
        <pc:spChg chg="add mod">
          <ac:chgData name="Dave Emmitt" userId="372d1307-79a1-4a82-8c55-24e44890a585" providerId="ADAL" clId="{1273506E-F1AF-4381-AC58-27300AAA0D09}" dt="2020-11-18T02:53:00.679" v="5937" actId="1076"/>
          <ac:spMkLst>
            <pc:docMk/>
            <pc:sldMk cId="1397360869" sldId="520"/>
            <ac:spMk id="17" creationId="{4F13CE15-13DA-442F-A3B4-672C76FFB07F}"/>
          </ac:spMkLst>
        </pc:spChg>
        <pc:picChg chg="add mod">
          <ac:chgData name="Dave Emmitt" userId="372d1307-79a1-4a82-8c55-24e44890a585" providerId="ADAL" clId="{1273506E-F1AF-4381-AC58-27300AAA0D09}" dt="2020-11-19T11:45:20.401" v="6607" actId="1076"/>
          <ac:picMkLst>
            <pc:docMk/>
            <pc:sldMk cId="1397360869" sldId="520"/>
            <ac:picMk id="3" creationId="{02FFCDE9-CE9C-4479-A348-BD39E3EA0167}"/>
          </ac:picMkLst>
        </pc:picChg>
        <pc:cxnChg chg="add mod">
          <ac:chgData name="Dave Emmitt" userId="372d1307-79a1-4a82-8c55-24e44890a585" providerId="ADAL" clId="{1273506E-F1AF-4381-AC58-27300AAA0D09}" dt="2020-11-18T11:41:41.840" v="6184" actId="1076"/>
          <ac:cxnSpMkLst>
            <pc:docMk/>
            <pc:sldMk cId="1397360869" sldId="520"/>
            <ac:cxnSpMk id="5" creationId="{591318BF-08AC-4EE3-90DE-4764698AF882}"/>
          </ac:cxnSpMkLst>
        </pc:cxnChg>
        <pc:cxnChg chg="add mod">
          <ac:chgData name="Dave Emmitt" userId="372d1307-79a1-4a82-8c55-24e44890a585" providerId="ADAL" clId="{1273506E-F1AF-4381-AC58-27300AAA0D09}" dt="2020-11-18T11:41:36.185" v="6183" actId="1076"/>
          <ac:cxnSpMkLst>
            <pc:docMk/>
            <pc:sldMk cId="1397360869" sldId="520"/>
            <ac:cxnSpMk id="6" creationId="{C394CFD2-E132-43C0-ABFF-3F06AFF33182}"/>
          </ac:cxnSpMkLst>
        </pc:cxnChg>
        <pc:cxnChg chg="add mod">
          <ac:chgData name="Dave Emmitt" userId="372d1307-79a1-4a82-8c55-24e44890a585" providerId="ADAL" clId="{1273506E-F1AF-4381-AC58-27300AAA0D09}" dt="2020-11-18T11:41:32.565" v="6182" actId="1076"/>
          <ac:cxnSpMkLst>
            <pc:docMk/>
            <pc:sldMk cId="1397360869" sldId="520"/>
            <ac:cxnSpMk id="7" creationId="{AB7CD868-C29E-4C03-B5DA-789363867B5A}"/>
          </ac:cxnSpMkLst>
        </pc:cxnChg>
        <pc:cxnChg chg="add mod">
          <ac:chgData name="Dave Emmitt" userId="372d1307-79a1-4a82-8c55-24e44890a585" providerId="ADAL" clId="{1273506E-F1AF-4381-AC58-27300AAA0D09}" dt="2020-11-18T11:41:29.738" v="6181" actId="1076"/>
          <ac:cxnSpMkLst>
            <pc:docMk/>
            <pc:sldMk cId="1397360869" sldId="520"/>
            <ac:cxnSpMk id="8" creationId="{AB12BFB6-2F90-4379-9C91-1F4F2B0B1A34}"/>
          </ac:cxnSpMkLst>
        </pc:cxnChg>
        <pc:cxnChg chg="add mod">
          <ac:chgData name="Dave Emmitt" userId="372d1307-79a1-4a82-8c55-24e44890a585" providerId="ADAL" clId="{1273506E-F1AF-4381-AC58-27300AAA0D09}" dt="2020-11-18T02:47:36.266" v="5913" actId="1076"/>
          <ac:cxnSpMkLst>
            <pc:docMk/>
            <pc:sldMk cId="1397360869" sldId="520"/>
            <ac:cxnSpMk id="9" creationId="{FED566F9-3DD6-4A8E-A63B-2A4A99850A5B}"/>
          </ac:cxnSpMkLst>
        </pc:cxnChg>
        <pc:cxnChg chg="add mod">
          <ac:chgData name="Dave Emmitt" userId="372d1307-79a1-4a82-8c55-24e44890a585" providerId="ADAL" clId="{1273506E-F1AF-4381-AC58-27300AAA0D09}" dt="2020-11-18T02:50:16.874" v="5921" actId="14100"/>
          <ac:cxnSpMkLst>
            <pc:docMk/>
            <pc:sldMk cId="1397360869" sldId="520"/>
            <ac:cxnSpMk id="10" creationId="{796A292F-0756-4997-931A-391EAAF8A60D}"/>
          </ac:cxnSpMkLst>
        </pc:cxnChg>
        <pc:cxnChg chg="add mod">
          <ac:chgData name="Dave Emmitt" userId="372d1307-79a1-4a82-8c55-24e44890a585" providerId="ADAL" clId="{1273506E-F1AF-4381-AC58-27300AAA0D09}" dt="2020-11-18T02:52:23.711" v="5934" actId="1076"/>
          <ac:cxnSpMkLst>
            <pc:docMk/>
            <pc:sldMk cId="1397360869" sldId="520"/>
            <ac:cxnSpMk id="15" creationId="{8E10761E-5F0B-4C07-9492-DCC9E9F19FDA}"/>
          </ac:cxnSpMkLst>
        </pc:cxnChg>
      </pc:sldChg>
      <pc:sldChg chg="addSp modSp new mod">
        <pc:chgData name="Dave Emmitt" userId="372d1307-79a1-4a82-8c55-24e44890a585" providerId="ADAL" clId="{1273506E-F1AF-4381-AC58-27300AAA0D09}" dt="2020-11-18T11:39:45.739" v="6174" actId="339"/>
        <pc:sldMkLst>
          <pc:docMk/>
          <pc:sldMk cId="3338638767" sldId="521"/>
        </pc:sldMkLst>
        <pc:spChg chg="mod">
          <ac:chgData name="Dave Emmitt" userId="372d1307-79a1-4a82-8c55-24e44890a585" providerId="ADAL" clId="{1273506E-F1AF-4381-AC58-27300AAA0D09}" dt="2020-11-18T11:39:45.739" v="6174" actId="339"/>
          <ac:spMkLst>
            <pc:docMk/>
            <pc:sldMk cId="3338638767" sldId="521"/>
            <ac:spMk id="2" creationId="{24E7290E-6D26-4A4A-A5C3-99B367357A0B}"/>
          </ac:spMkLst>
        </pc:spChg>
        <pc:picChg chg="add mod">
          <ac:chgData name="Dave Emmitt" userId="372d1307-79a1-4a82-8c55-24e44890a585" providerId="ADAL" clId="{1273506E-F1AF-4381-AC58-27300AAA0D09}" dt="2020-11-18T02:39:39.146" v="5903" actId="1076"/>
          <ac:picMkLst>
            <pc:docMk/>
            <pc:sldMk cId="3338638767" sldId="521"/>
            <ac:picMk id="3" creationId="{B9511FA3-F032-4AE9-B351-3032C8CC38BC}"/>
          </ac:picMkLst>
        </pc:picChg>
      </pc:sldChg>
      <pc:sldChg chg="addSp modSp new mod">
        <pc:chgData name="Dave Emmitt" userId="372d1307-79a1-4a82-8c55-24e44890a585" providerId="ADAL" clId="{1273506E-F1AF-4381-AC58-27300AAA0D09}" dt="2020-11-18T15:48:49.035" v="6603" actId="1076"/>
        <pc:sldMkLst>
          <pc:docMk/>
          <pc:sldMk cId="3836511883" sldId="522"/>
        </pc:sldMkLst>
        <pc:spChg chg="mod">
          <ac:chgData name="Dave Emmitt" userId="372d1307-79a1-4a82-8c55-24e44890a585" providerId="ADAL" clId="{1273506E-F1AF-4381-AC58-27300AAA0D09}" dt="2020-11-18T15:47:32.272" v="6597" actId="122"/>
          <ac:spMkLst>
            <pc:docMk/>
            <pc:sldMk cId="3836511883" sldId="522"/>
            <ac:spMk id="2" creationId="{636A6669-2EDB-4562-8FA3-55D0916C8FC4}"/>
          </ac:spMkLst>
        </pc:spChg>
        <pc:picChg chg="add mod">
          <ac:chgData name="Dave Emmitt" userId="372d1307-79a1-4a82-8c55-24e44890a585" providerId="ADAL" clId="{1273506E-F1AF-4381-AC58-27300AAA0D09}" dt="2020-11-18T15:47:44.674" v="6599" actId="1076"/>
          <ac:picMkLst>
            <pc:docMk/>
            <pc:sldMk cId="3836511883" sldId="522"/>
            <ac:picMk id="4" creationId="{09CF6F0A-698D-41F3-A7AF-8569D7BD8E2C}"/>
          </ac:picMkLst>
        </pc:picChg>
        <pc:picChg chg="add mod">
          <ac:chgData name="Dave Emmitt" userId="372d1307-79a1-4a82-8c55-24e44890a585" providerId="ADAL" clId="{1273506E-F1AF-4381-AC58-27300AAA0D09}" dt="2020-11-18T15:48:49.035" v="6603" actId="1076"/>
          <ac:picMkLst>
            <pc:docMk/>
            <pc:sldMk cId="3836511883" sldId="522"/>
            <ac:picMk id="6" creationId="{EAABD0B3-6208-4502-A46B-7EFBD17E5E62}"/>
          </ac:picMkLst>
        </pc:picChg>
      </pc:sldChg>
      <pc:sldChg chg="addSp modSp new del mod">
        <pc:chgData name="Dave Emmitt" userId="372d1307-79a1-4a82-8c55-24e44890a585" providerId="ADAL" clId="{1273506E-F1AF-4381-AC58-27300AAA0D09}" dt="2020-11-18T15:43:48.509" v="6534" actId="47"/>
        <pc:sldMkLst>
          <pc:docMk/>
          <pc:sldMk cId="680955686" sldId="523"/>
        </pc:sldMkLst>
        <pc:spChg chg="mod">
          <ac:chgData name="Dave Emmitt" userId="372d1307-79a1-4a82-8c55-24e44890a585" providerId="ADAL" clId="{1273506E-F1AF-4381-AC58-27300AAA0D09}" dt="2020-11-18T11:46:04.457" v="6200" actId="339"/>
          <ac:spMkLst>
            <pc:docMk/>
            <pc:sldMk cId="680955686" sldId="523"/>
            <ac:spMk id="2" creationId="{744FA932-D780-46CC-AD4C-9EC6C3529867}"/>
          </ac:spMkLst>
        </pc:spChg>
        <pc:picChg chg="add mod">
          <ac:chgData name="Dave Emmitt" userId="372d1307-79a1-4a82-8c55-24e44890a585" providerId="ADAL" clId="{1273506E-F1AF-4381-AC58-27300AAA0D09}" dt="2020-11-18T11:46:23.300" v="6202" actId="1076"/>
          <ac:picMkLst>
            <pc:docMk/>
            <pc:sldMk cId="680955686" sldId="523"/>
            <ac:picMk id="3" creationId="{A76B2D51-0A1A-4491-A101-251A8B6310DA}"/>
          </ac:picMkLst>
        </pc:picChg>
      </pc:sldChg>
      <pc:sldChg chg="addSp new del">
        <pc:chgData name="Dave Emmitt" userId="372d1307-79a1-4a82-8c55-24e44890a585" providerId="ADAL" clId="{1273506E-F1AF-4381-AC58-27300AAA0D09}" dt="2020-11-18T16:41:35.248" v="6606" actId="47"/>
        <pc:sldMkLst>
          <pc:docMk/>
          <pc:sldMk cId="3987762238" sldId="523"/>
        </pc:sldMkLst>
        <pc:picChg chg="add">
          <ac:chgData name="Dave Emmitt" userId="372d1307-79a1-4a82-8c55-24e44890a585" providerId="ADAL" clId="{1273506E-F1AF-4381-AC58-27300AAA0D09}" dt="2020-11-18T16:41:30.152" v="6605"/>
          <ac:picMkLst>
            <pc:docMk/>
            <pc:sldMk cId="3987762238" sldId="523"/>
            <ac:picMk id="2" creationId="{001735AC-83F2-40C2-9336-421A848D22FF}"/>
          </ac:picMkLst>
        </pc:picChg>
      </pc:sldChg>
      <pc:sldMasterChg chg="setBg modSldLayout">
        <pc:chgData name="Dave Emmitt" userId="372d1307-79a1-4a82-8c55-24e44890a585" providerId="ADAL" clId="{1273506E-F1AF-4381-AC58-27300AAA0D09}" dt="2020-11-16T17:35:18.481" v="2336"/>
        <pc:sldMasterMkLst>
          <pc:docMk/>
          <pc:sldMasterMk cId="1831184665" sldId="2147483648"/>
        </pc:sldMasterMkLst>
        <pc:sldLayoutChg chg="setBg">
          <pc:chgData name="Dave Emmitt" userId="372d1307-79a1-4a82-8c55-24e44890a585" providerId="ADAL" clId="{1273506E-F1AF-4381-AC58-27300AAA0D09}" dt="2020-11-16T17:35:18.481" v="2336"/>
          <pc:sldLayoutMkLst>
            <pc:docMk/>
            <pc:sldMasterMk cId="1831184665" sldId="2147483648"/>
            <pc:sldLayoutMk cId="4213512217" sldId="2147483649"/>
          </pc:sldLayoutMkLst>
        </pc:sldLayoutChg>
        <pc:sldLayoutChg chg="setBg">
          <pc:chgData name="Dave Emmitt" userId="372d1307-79a1-4a82-8c55-24e44890a585" providerId="ADAL" clId="{1273506E-F1AF-4381-AC58-27300AAA0D09}" dt="2020-11-16T17:35:18.481" v="2336"/>
          <pc:sldLayoutMkLst>
            <pc:docMk/>
            <pc:sldMasterMk cId="1831184665" sldId="2147483648"/>
            <pc:sldLayoutMk cId="3161685852" sldId="2147483650"/>
          </pc:sldLayoutMkLst>
        </pc:sldLayoutChg>
        <pc:sldLayoutChg chg="setBg">
          <pc:chgData name="Dave Emmitt" userId="372d1307-79a1-4a82-8c55-24e44890a585" providerId="ADAL" clId="{1273506E-F1AF-4381-AC58-27300AAA0D09}" dt="2020-11-16T17:35:18.481" v="2336"/>
          <pc:sldLayoutMkLst>
            <pc:docMk/>
            <pc:sldMasterMk cId="1831184665" sldId="2147483648"/>
            <pc:sldLayoutMk cId="628145614" sldId="2147483651"/>
          </pc:sldLayoutMkLst>
        </pc:sldLayoutChg>
        <pc:sldLayoutChg chg="setBg">
          <pc:chgData name="Dave Emmitt" userId="372d1307-79a1-4a82-8c55-24e44890a585" providerId="ADAL" clId="{1273506E-F1AF-4381-AC58-27300AAA0D09}" dt="2020-11-16T17:35:18.481" v="2336"/>
          <pc:sldLayoutMkLst>
            <pc:docMk/>
            <pc:sldMasterMk cId="1831184665" sldId="2147483648"/>
            <pc:sldLayoutMk cId="3943360701" sldId="2147483652"/>
          </pc:sldLayoutMkLst>
        </pc:sldLayoutChg>
        <pc:sldLayoutChg chg="setBg">
          <pc:chgData name="Dave Emmitt" userId="372d1307-79a1-4a82-8c55-24e44890a585" providerId="ADAL" clId="{1273506E-F1AF-4381-AC58-27300AAA0D09}" dt="2020-11-16T17:35:18.481" v="2336"/>
          <pc:sldLayoutMkLst>
            <pc:docMk/>
            <pc:sldMasterMk cId="1831184665" sldId="2147483648"/>
            <pc:sldLayoutMk cId="3141766239" sldId="2147483653"/>
          </pc:sldLayoutMkLst>
        </pc:sldLayoutChg>
        <pc:sldLayoutChg chg="setBg">
          <pc:chgData name="Dave Emmitt" userId="372d1307-79a1-4a82-8c55-24e44890a585" providerId="ADAL" clId="{1273506E-F1AF-4381-AC58-27300AAA0D09}" dt="2020-11-16T17:35:18.481" v="2336"/>
          <pc:sldLayoutMkLst>
            <pc:docMk/>
            <pc:sldMasterMk cId="1831184665" sldId="2147483648"/>
            <pc:sldLayoutMk cId="2036324185" sldId="2147483654"/>
          </pc:sldLayoutMkLst>
        </pc:sldLayoutChg>
        <pc:sldLayoutChg chg="setBg">
          <pc:chgData name="Dave Emmitt" userId="372d1307-79a1-4a82-8c55-24e44890a585" providerId="ADAL" clId="{1273506E-F1AF-4381-AC58-27300AAA0D09}" dt="2020-11-16T17:35:18.481" v="2336"/>
          <pc:sldLayoutMkLst>
            <pc:docMk/>
            <pc:sldMasterMk cId="1831184665" sldId="2147483648"/>
            <pc:sldLayoutMk cId="4230450156" sldId="2147483655"/>
          </pc:sldLayoutMkLst>
        </pc:sldLayoutChg>
        <pc:sldLayoutChg chg="setBg">
          <pc:chgData name="Dave Emmitt" userId="372d1307-79a1-4a82-8c55-24e44890a585" providerId="ADAL" clId="{1273506E-F1AF-4381-AC58-27300AAA0D09}" dt="2020-11-16T17:35:18.481" v="2336"/>
          <pc:sldLayoutMkLst>
            <pc:docMk/>
            <pc:sldMasterMk cId="1831184665" sldId="2147483648"/>
            <pc:sldLayoutMk cId="2090583541" sldId="2147483656"/>
          </pc:sldLayoutMkLst>
        </pc:sldLayoutChg>
        <pc:sldLayoutChg chg="setBg">
          <pc:chgData name="Dave Emmitt" userId="372d1307-79a1-4a82-8c55-24e44890a585" providerId="ADAL" clId="{1273506E-F1AF-4381-AC58-27300AAA0D09}" dt="2020-11-16T17:35:18.481" v="2336"/>
          <pc:sldLayoutMkLst>
            <pc:docMk/>
            <pc:sldMasterMk cId="1831184665" sldId="2147483648"/>
            <pc:sldLayoutMk cId="2614375800" sldId="2147483657"/>
          </pc:sldLayoutMkLst>
        </pc:sldLayoutChg>
        <pc:sldLayoutChg chg="setBg">
          <pc:chgData name="Dave Emmitt" userId="372d1307-79a1-4a82-8c55-24e44890a585" providerId="ADAL" clId="{1273506E-F1AF-4381-AC58-27300AAA0D09}" dt="2020-11-16T17:35:18.481" v="2336"/>
          <pc:sldLayoutMkLst>
            <pc:docMk/>
            <pc:sldMasterMk cId="1831184665" sldId="2147483648"/>
            <pc:sldLayoutMk cId="956992459" sldId="2147483658"/>
          </pc:sldLayoutMkLst>
        </pc:sldLayoutChg>
        <pc:sldLayoutChg chg="setBg">
          <pc:chgData name="Dave Emmitt" userId="372d1307-79a1-4a82-8c55-24e44890a585" providerId="ADAL" clId="{1273506E-F1AF-4381-AC58-27300AAA0D09}" dt="2020-11-16T17:35:18.481" v="2336"/>
          <pc:sldLayoutMkLst>
            <pc:docMk/>
            <pc:sldMasterMk cId="1831184665" sldId="2147483648"/>
            <pc:sldLayoutMk cId="1405468719" sldId="2147483659"/>
          </pc:sldLayoutMkLst>
        </pc:sldLayoutChg>
      </pc:sldMasterChg>
    </pc:docChg>
  </pc:docChgLst>
  <pc:docChgLst>
    <pc:chgData name="Dave Emmitt" userId="372d1307-79a1-4a82-8c55-24e44890a585" providerId="ADAL" clId="{45BFC3A4-3075-4ECF-815B-BB73CB712738}"/>
    <pc:docChg chg="modSld">
      <pc:chgData name="Dave Emmitt" userId="372d1307-79a1-4a82-8c55-24e44890a585" providerId="ADAL" clId="{45BFC3A4-3075-4ECF-815B-BB73CB712738}" dt="2020-11-10T13:16:08.545" v="5" actId="20577"/>
      <pc:docMkLst>
        <pc:docMk/>
      </pc:docMkLst>
      <pc:sldChg chg="modSp mod">
        <pc:chgData name="Dave Emmitt" userId="372d1307-79a1-4a82-8c55-24e44890a585" providerId="ADAL" clId="{45BFC3A4-3075-4ECF-815B-BB73CB712738}" dt="2020-11-10T13:16:08.545" v="5" actId="20577"/>
        <pc:sldMkLst>
          <pc:docMk/>
          <pc:sldMk cId="225492432" sldId="256"/>
        </pc:sldMkLst>
        <pc:spChg chg="mod">
          <ac:chgData name="Dave Emmitt" userId="372d1307-79a1-4a82-8c55-24e44890a585" providerId="ADAL" clId="{45BFC3A4-3075-4ECF-815B-BB73CB712738}" dt="2020-11-10T13:16:08.545" v="5" actId="20577"/>
          <ac:spMkLst>
            <pc:docMk/>
            <pc:sldMk cId="225492432" sldId="256"/>
            <ac:spMk id="2" creationId="{F855F317-DB16-414D-982E-7A17E80CE0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D98C4-83B0-4785-9270-DD4DC08121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9B3B4-64BC-48F6-A9EC-36075C4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7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E6F3-B6CA-407A-BA73-27F67C7C7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44F74-4FFC-4664-AB49-CCEA979AA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C947A-EA1F-4C21-89BF-F60F717E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82BF-BA7A-4AE5-825A-8CD5BA82C74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87A2B-5B52-4D0A-8642-C6E760B8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7EE66-2000-419C-8C39-807783FD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672-8843-4117-B935-8FBDC74B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1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A907-5E26-46C4-A37E-2EC3C5FB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2268E-FE3C-47F6-B9DD-04AE9F40D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744E7-FD2C-483A-BF7E-357ECA49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82BF-BA7A-4AE5-825A-8CD5BA82C74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A91BE-CC38-44A4-A488-2487FA8A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61617-22AC-4532-8910-39CABBEA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672-8843-4117-B935-8FBDC74B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9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A07D8-BB4C-4E86-98DA-46C8EBE4B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DF4CD-FD84-4EF4-8228-F7C106D20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9D71C-210A-4357-B28D-DA0E8D31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82BF-BA7A-4AE5-825A-8CD5BA82C74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3F177-A011-46B9-BD81-D12E2193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31212-509F-49FB-A8F6-B5AF6ED8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672-8843-4117-B935-8FBDC74B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6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9C1F-3F8D-4FB3-B076-2EF38E8D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82C5-EA86-4F3A-A25A-972F8EF4A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7F0F1-A6DA-4CE4-8E68-67C4D0D1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82BF-BA7A-4AE5-825A-8CD5BA82C74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15080-AC4A-4F38-ABA9-DA4B7599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F55B6-D2C4-4C6E-903D-8D3DDC29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672-8843-4117-B935-8FBDC74B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8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A3087-2028-4EBD-895C-B250B3A6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BD060-1F3C-40D3-A307-3B604BFB6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58F55-DF93-4A1B-9D2F-D74CD72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82BF-BA7A-4AE5-825A-8CD5BA82C74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16765-6BD3-48A2-86F5-D5DE31FA2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1A52F-8248-4164-99D4-C34EA06B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672-8843-4117-B935-8FBDC74B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2B87-4C07-4608-BDC7-DBF4726C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97C5C-CD5D-4D7D-892D-5808AA158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A96F0-E2B4-44E2-95AC-BF58F0D3B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8B191-DCD8-4BB5-885A-76EDEDDE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82BF-BA7A-4AE5-825A-8CD5BA82C74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3474-4AEF-4EB1-BB5A-D5028A77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D7220-49B2-46AA-9FFF-9153816F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672-8843-4117-B935-8FBDC74B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E1A4-0FC4-4452-8FA1-1976AF4E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DA3A8-F168-4819-AFA5-8786ACFE2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057BC-3676-49CE-8363-BDF807575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9ABD8-9D4A-4552-93B1-6DA16DA30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F4348-5CA2-43CB-A357-81A8EC31D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E259E-ADAA-4272-BBDF-4232D213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82BF-BA7A-4AE5-825A-8CD5BA82C74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97B02C-685C-4A01-819B-4F33E875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741484-2F24-4498-B513-DFCBD094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672-8843-4117-B935-8FBDC74B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6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FDA1-FCBC-4A9D-AA46-B6AB783D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7D6DA-A030-4670-A127-0B13E58F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82BF-BA7A-4AE5-825A-8CD5BA82C74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CDA1C-9811-446A-AC1F-DD7A0DC9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0867C-3893-44FF-9FE6-D888B3CC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672-8843-4117-B935-8FBDC74B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2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35ED9-DFC7-4275-B795-F5559F2A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82BF-BA7A-4AE5-825A-8CD5BA82C74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2C8D5-7670-4D13-B1DC-E270DD0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E81B5-DB58-44BF-BF1C-FA20CBFB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672-8843-4117-B935-8FBDC74B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5B565-7243-486D-B8E6-02BC083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32C0-4886-4EF7-9189-5C8942C2E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E415B-27C5-43A9-83F9-AC402F13C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52553-07D7-47A5-BD80-B5961EFD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82BF-BA7A-4AE5-825A-8CD5BA82C74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35C04-11BD-4DA7-9134-654A84DB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34D57-ABE7-4FDD-ACBA-7CF5E54F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672-8843-4117-B935-8FBDC74B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8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CF7D-7AAB-42E3-A30A-C97C7E6D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0A0963-EBB0-4271-934C-AF7E0B99B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D5F4D-2979-42E0-9F30-60FC8E5D9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72FCD-4988-4C33-9277-4B64638E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82BF-BA7A-4AE5-825A-8CD5BA82C74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BF45A-1FA2-4D6D-BD76-C92E7C06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97369-00C7-45B2-AE85-C565B3DE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F672-8843-4117-B935-8FBDC74B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7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505DD-C664-4B5F-940A-79077CC4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90B81-16AD-4583-B1E0-C3BDC7F6F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9036-DCA6-44E1-9615-38107EB6E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D82BF-BA7A-4AE5-825A-8CD5BA82C74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3036-8F9F-40F3-AB93-3DF5F8C2E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79F6D-6932-4254-AB07-B2849211B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4F672-8843-4117-B935-8FBDC74B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8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a.com/images/LidarAirborne/Emmitt_Near_Surface_Winds_DAWN_SPACE_AMS2020.pdf" TargetMode="External"/><Relationship Id="rId2" Type="http://schemas.openxmlformats.org/officeDocument/2006/relationships/hyperlink" Target="http://www.swa.com/images/LidarSpaceBased/BucciEtAl2020_AMShurrAbstrac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wa.com/images/LidarSpaceBased/Greco_PBL_Winds_SPACE_120619_AGU.pdf" TargetMode="External"/><Relationship Id="rId4" Type="http://schemas.openxmlformats.org/officeDocument/2006/relationships/hyperlink" Target="http://www.swa.com/images/LidarAirborne/Greco_AMS_AEOLUS_DAWN_DROP_2020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F317-DB16-414D-982E-7A17E80C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638" y="544529"/>
            <a:ext cx="10725256" cy="1935145"/>
          </a:xfrm>
        </p:spPr>
        <p:txBody>
          <a:bodyPr>
            <a:noAutofit/>
          </a:bodyPr>
          <a:lstStyle/>
          <a:p>
            <a:r>
              <a:rPr lang="en-US" sz="4400" b="0" dirty="0">
                <a:effectLst/>
                <a:latin typeface="+mn-lt"/>
                <a:cs typeface="Times New Roman" panose="02020603050405020304" pitchFamily="18" charset="0"/>
              </a:rPr>
              <a:t>The role of ADWLs in the design, performance simulations, trade studies and </a:t>
            </a:r>
            <a:r>
              <a:rPr lang="en-US" sz="4400" b="0" dirty="0" err="1">
                <a:effectLst/>
                <a:latin typeface="+mn-lt"/>
                <a:cs typeface="Times New Roman" panose="02020603050405020304" pitchFamily="18" charset="0"/>
              </a:rPr>
              <a:t>cal</a:t>
            </a:r>
            <a:r>
              <a:rPr lang="en-US" sz="4400" b="0" dirty="0">
                <a:effectLst/>
                <a:latin typeface="+mn-lt"/>
                <a:cs typeface="Times New Roman" panose="02020603050405020304" pitchFamily="18" charset="0"/>
              </a:rPr>
              <a:t>/</a:t>
            </a:r>
            <a:r>
              <a:rPr lang="en-US" sz="4400" b="0" dirty="0" err="1">
                <a:effectLst/>
                <a:latin typeface="+mn-lt"/>
                <a:cs typeface="Times New Roman" panose="02020603050405020304" pitchFamily="18" charset="0"/>
              </a:rPr>
              <a:t>val</a:t>
            </a:r>
            <a:r>
              <a:rPr lang="en-US" sz="4400" b="0" dirty="0">
                <a:effectLst/>
                <a:latin typeface="+mn-lt"/>
                <a:cs typeface="Times New Roman" panose="02020603050405020304" pitchFamily="18" charset="0"/>
              </a:rPr>
              <a:t> of space-based wind observing systems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F8CA2-7EAB-41EE-AA4F-02991632A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632" y="3094860"/>
            <a:ext cx="9144000" cy="3471193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/>
              <a:t>G. D. Emmitt, S. Greco and S. A. Wood</a:t>
            </a:r>
          </a:p>
          <a:p>
            <a:r>
              <a:rPr lang="en-US" sz="4400" dirty="0"/>
              <a:t>Simpson Weather Associates</a:t>
            </a:r>
          </a:p>
          <a:p>
            <a:endParaRPr lang="en-US" dirty="0"/>
          </a:p>
          <a:p>
            <a:r>
              <a:rPr lang="en-US" sz="5100" dirty="0"/>
              <a:t>M. J. Kavaya and K. M. Bedka</a:t>
            </a:r>
          </a:p>
          <a:p>
            <a:r>
              <a:rPr lang="en-US" sz="4400" dirty="0"/>
              <a:t>NASA/LaRC</a:t>
            </a:r>
          </a:p>
          <a:p>
            <a:endParaRPr lang="en-US" dirty="0"/>
          </a:p>
          <a:p>
            <a:r>
              <a:rPr lang="en-US" sz="4500" dirty="0"/>
              <a:t>NOAA-NASA Working Group on Space-based Lidar Winds</a:t>
            </a:r>
          </a:p>
          <a:p>
            <a:r>
              <a:rPr lang="en-US" sz="4500" dirty="0"/>
              <a:t>Virtual meeting</a:t>
            </a:r>
          </a:p>
          <a:p>
            <a:r>
              <a:rPr lang="en-US" sz="4500" dirty="0"/>
              <a:t>17-19 November, 2020</a:t>
            </a:r>
          </a:p>
        </p:txBody>
      </p:sp>
    </p:spTree>
    <p:extLst>
      <p:ext uri="{BB962C8B-B14F-4D97-AF65-F5344CB8AC3E}">
        <p14:creationId xmlns:p14="http://schemas.microsoft.com/office/powerpoint/2010/main" val="22549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810E-48CD-49B0-9DC2-DFC2DFE8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211013"/>
            <a:ext cx="10515600" cy="1325563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/>
              <a:t>Other space-based DWL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29B9D-9959-4EFD-9922-E2ECE192D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/>
              <a:t>LAWS (EOS proposal); 1989-1993 </a:t>
            </a:r>
          </a:p>
          <a:p>
            <a:r>
              <a:rPr lang="en-US" sz="9600" dirty="0"/>
              <a:t>GTWS (NPOESS and data buy); 1996 -1998</a:t>
            </a:r>
          </a:p>
          <a:p>
            <a:r>
              <a:rPr lang="en-US" sz="9600" dirty="0"/>
              <a:t>SPARCLE (NASA Shuttle); 1997-2001</a:t>
            </a:r>
          </a:p>
          <a:p>
            <a:r>
              <a:rPr lang="en-US" sz="9600" dirty="0"/>
              <a:t>DD/Hybrid (Gentry at GSFC); 1999-2001</a:t>
            </a:r>
          </a:p>
          <a:p>
            <a:r>
              <a:rPr lang="en-US" sz="9600" dirty="0"/>
              <a:t>Tech neutral DWL OSSEs (NCEP); 2000-2003</a:t>
            </a:r>
          </a:p>
          <a:p>
            <a:r>
              <a:rPr lang="en-US" sz="9600" dirty="0"/>
              <a:t>JEMCDL (Japan); 2001-2003</a:t>
            </a:r>
          </a:p>
          <a:p>
            <a:r>
              <a:rPr lang="en-US" sz="9600" dirty="0" err="1"/>
              <a:t>GeoWinds</a:t>
            </a:r>
            <a:r>
              <a:rPr lang="en-US" sz="9600" dirty="0"/>
              <a:t> (NASA); 2001</a:t>
            </a:r>
          </a:p>
          <a:p>
            <a:r>
              <a:rPr lang="en-US" sz="9600" dirty="0"/>
              <a:t>ALADIN (ESA); 2008</a:t>
            </a:r>
          </a:p>
          <a:p>
            <a:r>
              <a:rPr lang="en-US" sz="9600" dirty="0"/>
              <a:t>GWOS (NOPESS); 2008-2012</a:t>
            </a:r>
          </a:p>
          <a:p>
            <a:r>
              <a:rPr lang="en-US" sz="9600" dirty="0"/>
              <a:t>WISSCR (a Coherent DWL for ISS); 2011-2012</a:t>
            </a:r>
          </a:p>
          <a:p>
            <a:r>
              <a:rPr lang="en-US" sz="9600" dirty="0"/>
              <a:t>OAWL (free flyer); 2011-2015</a:t>
            </a:r>
          </a:p>
          <a:p>
            <a:r>
              <a:rPr lang="en-US" sz="9600" dirty="0"/>
              <a:t>OAWL (ISS); 2014-2015</a:t>
            </a:r>
          </a:p>
          <a:p>
            <a:r>
              <a:rPr lang="en-US" sz="9600" dirty="0"/>
              <a:t>WINDSP (under development); 2017 - present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7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85614F-293C-4768-A01F-806741FF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362" y="219417"/>
            <a:ext cx="5956300" cy="583501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BBD443D-D526-4C22-99DA-070261645308}"/>
              </a:ext>
            </a:extLst>
          </p:cNvPr>
          <p:cNvSpPr/>
          <p:nvPr/>
        </p:nvSpPr>
        <p:spPr>
          <a:xfrm>
            <a:off x="6927820" y="5035523"/>
            <a:ext cx="156117" cy="167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EE3F63-1F4E-4F45-A9D0-4421537B12E5}"/>
              </a:ext>
            </a:extLst>
          </p:cNvPr>
          <p:cNvSpPr/>
          <p:nvPr/>
        </p:nvSpPr>
        <p:spPr>
          <a:xfrm>
            <a:off x="7350249" y="5008341"/>
            <a:ext cx="167268" cy="1944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2F991-9F60-4244-BC9B-D0279EEE20D3}"/>
              </a:ext>
            </a:extLst>
          </p:cNvPr>
          <p:cNvSpPr txBox="1"/>
          <p:nvPr/>
        </p:nvSpPr>
        <p:spPr>
          <a:xfrm>
            <a:off x="8341941" y="4415358"/>
            <a:ext cx="235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MODTRAN PBL VALUES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5DE631-895B-4D20-A350-13D9F41BFDAA}"/>
              </a:ext>
            </a:extLst>
          </p:cNvPr>
          <p:cNvCxnSpPr>
            <a:cxnSpLocks/>
          </p:cNvCxnSpPr>
          <p:nvPr/>
        </p:nvCxnSpPr>
        <p:spPr>
          <a:xfrm flipH="1">
            <a:off x="7538514" y="4638486"/>
            <a:ext cx="749347" cy="424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38D0FD-68B0-4E49-9927-8AD7D7213D2B}"/>
              </a:ext>
            </a:extLst>
          </p:cNvPr>
          <p:cNvCxnSpPr>
            <a:cxnSpLocks/>
            <a:endCxn id="5" idx="7"/>
          </p:cNvCxnSpPr>
          <p:nvPr/>
        </p:nvCxnSpPr>
        <p:spPr>
          <a:xfrm flipH="1">
            <a:off x="7061074" y="4539229"/>
            <a:ext cx="1259870" cy="520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E160678-63FA-43D0-9C86-6069EEFED95A}"/>
              </a:ext>
            </a:extLst>
          </p:cNvPr>
          <p:cNvSpPr txBox="1"/>
          <p:nvPr/>
        </p:nvSpPr>
        <p:spPr>
          <a:xfrm>
            <a:off x="9082892" y="2230905"/>
            <a:ext cx="25880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Some data bases support</a:t>
            </a:r>
          </a:p>
          <a:p>
            <a:r>
              <a:rPr lang="en-US" b="1" dirty="0"/>
              <a:t>1-2 orders of magnitude</a:t>
            </a:r>
          </a:p>
          <a:p>
            <a:r>
              <a:rPr lang="en-US" b="1" dirty="0"/>
              <a:t>higher backscatter in the</a:t>
            </a:r>
          </a:p>
          <a:p>
            <a:r>
              <a:rPr lang="en-US" b="1" dirty="0"/>
              <a:t>near surface than </a:t>
            </a:r>
          </a:p>
          <a:p>
            <a:r>
              <a:rPr lang="en-US" b="1" dirty="0"/>
              <a:t>we have been using in </a:t>
            </a:r>
          </a:p>
          <a:p>
            <a:r>
              <a:rPr lang="en-US" b="1" dirty="0"/>
              <a:t>our simulations.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B0FF58-AC8C-4CF6-804E-0F5712889974}"/>
              </a:ext>
            </a:extLst>
          </p:cNvPr>
          <p:cNvSpPr txBox="1"/>
          <p:nvPr/>
        </p:nvSpPr>
        <p:spPr>
          <a:xfrm>
            <a:off x="92996" y="1993088"/>
            <a:ext cx="26461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These  beta profiles are</a:t>
            </a:r>
          </a:p>
          <a:p>
            <a:r>
              <a:rPr lang="en-US" b="1" dirty="0"/>
              <a:t>based upon data </a:t>
            </a:r>
          </a:p>
          <a:p>
            <a:r>
              <a:rPr lang="en-US" b="1" dirty="0"/>
              <a:t>collected during</a:t>
            </a:r>
          </a:p>
          <a:p>
            <a:r>
              <a:rPr lang="en-US" b="1" dirty="0"/>
              <a:t>NASA and European</a:t>
            </a:r>
          </a:p>
          <a:p>
            <a:r>
              <a:rPr lang="en-US" b="1" dirty="0"/>
              <a:t>airborne campaigns</a:t>
            </a:r>
          </a:p>
          <a:p>
            <a:r>
              <a:rPr lang="en-US" b="1" dirty="0"/>
              <a:t>in addition to verification</a:t>
            </a:r>
          </a:p>
          <a:p>
            <a:r>
              <a:rPr lang="en-US" b="1" dirty="0"/>
              <a:t>by ground based lidars</a:t>
            </a:r>
          </a:p>
          <a:p>
            <a:r>
              <a:rPr lang="en-US" b="1" dirty="0"/>
              <a:t>with coherent detection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B4BF1-CEF5-49EF-A39D-571B714AC693}"/>
              </a:ext>
            </a:extLst>
          </p:cNvPr>
          <p:cNvSpPr txBox="1"/>
          <p:nvPr/>
        </p:nvSpPr>
        <p:spPr>
          <a:xfrm>
            <a:off x="1623333" y="6181398"/>
            <a:ext cx="894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http://www.swa.com/images/LidarSpaceBased/Design%20atmospheres%20for%20GTWS.pdf</a:t>
            </a:r>
          </a:p>
        </p:txBody>
      </p:sp>
    </p:spTree>
    <p:extLst>
      <p:ext uri="{BB962C8B-B14F-4D97-AF65-F5344CB8AC3E}">
        <p14:creationId xmlns:p14="http://schemas.microsoft.com/office/powerpoint/2010/main" val="282315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6186D-EE82-44FB-8858-FA267999C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151" y="4018950"/>
            <a:ext cx="8080948" cy="2248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30447-EE89-44C9-A114-05DB60BF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999" y="1568268"/>
            <a:ext cx="8163252" cy="223742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963C0D5-0375-40B5-93D2-4D93315C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058" y="229162"/>
            <a:ext cx="9121966" cy="79955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sz="3600" dirty="0"/>
              <a:t>Simulated potential WIND-SP vertical coverage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C1CAA-4161-4221-A4EE-919B370D9F9C}"/>
              </a:ext>
            </a:extLst>
          </p:cNvPr>
          <p:cNvSpPr txBox="1"/>
          <p:nvPr/>
        </p:nvSpPr>
        <p:spPr>
          <a:xfrm>
            <a:off x="4029737" y="1135340"/>
            <a:ext cx="119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CLOUD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A47C8-D036-48E5-AD8A-3DF1D50109A9}"/>
              </a:ext>
            </a:extLst>
          </p:cNvPr>
          <p:cNvSpPr txBox="1"/>
          <p:nvPr/>
        </p:nvSpPr>
        <p:spPr>
          <a:xfrm>
            <a:off x="410087" y="2085030"/>
            <a:ext cx="1755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BACKGROUND</a:t>
            </a:r>
          </a:p>
          <a:p>
            <a:pPr algn="ctr"/>
            <a:r>
              <a:rPr lang="en-US" dirty="0"/>
              <a:t>AEROSOLS</a:t>
            </a:r>
          </a:p>
          <a:p>
            <a:pPr algn="ctr"/>
            <a:r>
              <a:rPr lang="en-US" dirty="0"/>
              <a:t>(e.g. SH, ARCTIC)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ADEFE-2751-42FF-8BD5-234EE8D8E5E8}"/>
              </a:ext>
            </a:extLst>
          </p:cNvPr>
          <p:cNvSpPr txBox="1"/>
          <p:nvPr/>
        </p:nvSpPr>
        <p:spPr>
          <a:xfrm>
            <a:off x="8317165" y="1135340"/>
            <a:ext cx="124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W/CLOUDS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26BE6-CE4A-49F6-8861-C7BDF063AF63}"/>
              </a:ext>
            </a:extLst>
          </p:cNvPr>
          <p:cNvSpPr txBox="1"/>
          <p:nvPr/>
        </p:nvSpPr>
        <p:spPr>
          <a:xfrm>
            <a:off x="211059" y="4458285"/>
            <a:ext cx="2153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ENHANCED</a:t>
            </a:r>
          </a:p>
          <a:p>
            <a:pPr algn="ctr"/>
            <a:r>
              <a:rPr lang="en-US" dirty="0"/>
              <a:t>AEROSOLS</a:t>
            </a:r>
          </a:p>
          <a:p>
            <a:pPr algn="ctr"/>
            <a:r>
              <a:rPr lang="en-US" dirty="0"/>
              <a:t>(e.g. Anthro, deserts,</a:t>
            </a:r>
          </a:p>
          <a:p>
            <a:pPr algn="ctr"/>
            <a:r>
              <a:rPr lang="en-US" dirty="0"/>
              <a:t> fires, thin clouds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D133B-E937-4944-9F10-FC861F4F9BB7}"/>
              </a:ext>
            </a:extLst>
          </p:cNvPr>
          <p:cNvSpPr txBox="1"/>
          <p:nvPr/>
        </p:nvSpPr>
        <p:spPr>
          <a:xfrm rot="20014361">
            <a:off x="109337" y="3524418"/>
            <a:ext cx="265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Remember the 90/10 rule</a:t>
            </a:r>
          </a:p>
        </p:txBody>
      </p:sp>
    </p:spTree>
    <p:extLst>
      <p:ext uri="{BB962C8B-B14F-4D97-AF65-F5344CB8AC3E}">
        <p14:creationId xmlns:p14="http://schemas.microsoft.com/office/powerpoint/2010/main" val="121605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473F-4A48-45A7-B439-EA6CA224A6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/>
              <a:t>Data processing and product generation practice using ADWL data before launch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F7DB2-4CC3-401C-8390-8A5FD36D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sz="3200" dirty="0"/>
              <a:t>Adaptive Integration Algorithm (AIA)</a:t>
            </a:r>
          </a:p>
          <a:p>
            <a:r>
              <a:rPr lang="en-US" sz="3200" dirty="0"/>
              <a:t>Supervised Search Algorithm (SSA)</a:t>
            </a:r>
          </a:p>
          <a:p>
            <a:r>
              <a:rPr lang="en-US" sz="3200" dirty="0"/>
              <a:t>Multi-pass Micro Slides (MMS)</a:t>
            </a:r>
          </a:p>
          <a:p>
            <a:r>
              <a:rPr lang="en-US" sz="3200" dirty="0"/>
              <a:t>Multiscale Turbulence Metric (MTM)</a:t>
            </a:r>
          </a:p>
          <a:p>
            <a:r>
              <a:rPr lang="en-US" sz="3200" dirty="0"/>
              <a:t>Sea Spray and Foam Detection Algorithm (SSFDA)</a:t>
            </a:r>
          </a:p>
          <a:p>
            <a:r>
              <a:rPr lang="en-US" sz="3200" dirty="0"/>
              <a:t>Wave State Metric (WSM)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3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B042-E514-44B0-B123-BE3E6679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915" y="247775"/>
            <a:ext cx="9648290" cy="1432648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dirty="0"/>
              <a:t>Identifying MABL properties observable from space using ADWL based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C1925-9006-42D9-A761-556A1F01F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849"/>
            <a:ext cx="10515600" cy="47240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Profiles of the horizontal wind vector using two perspectives</a:t>
            </a:r>
          </a:p>
          <a:p>
            <a:pPr lvl="1"/>
            <a:r>
              <a:rPr lang="en-US" dirty="0"/>
              <a:t>Maximum vertical resolution ~ 33m in high backscatter situations</a:t>
            </a:r>
          </a:p>
          <a:p>
            <a:pPr lvl="1"/>
            <a:r>
              <a:rPr lang="en-US" dirty="0"/>
              <a:t>Nominal horizontal resolution ~500m in high backscatter situations</a:t>
            </a:r>
          </a:p>
          <a:p>
            <a:r>
              <a:rPr lang="en-US" dirty="0"/>
              <a:t>Depth of the MABL defined by backscatter gradients</a:t>
            </a:r>
          </a:p>
          <a:p>
            <a:pPr lvl="1"/>
            <a:r>
              <a:rPr lang="en-US" dirty="0"/>
              <a:t>Vertical resolution using sliding gates ~ 10-25m for well defined ABL tops</a:t>
            </a:r>
          </a:p>
          <a:p>
            <a:r>
              <a:rPr lang="en-US" dirty="0"/>
              <a:t>Depth of the mixed layer using the spectral width</a:t>
            </a:r>
          </a:p>
          <a:p>
            <a:pPr lvl="1"/>
            <a:r>
              <a:rPr lang="en-US" dirty="0"/>
              <a:t>Limited to cases where TKE &gt; 1.0 m^2/s^2 near top of PBL</a:t>
            </a:r>
          </a:p>
          <a:p>
            <a:r>
              <a:rPr lang="en-US" dirty="0"/>
              <a:t>Shear within the MABL</a:t>
            </a:r>
          </a:p>
          <a:p>
            <a:pPr lvl="1"/>
            <a:r>
              <a:rPr lang="en-US" dirty="0"/>
              <a:t>Presence of LLJs which have a significant impact on estimating air/sea exchanges</a:t>
            </a:r>
          </a:p>
          <a:p>
            <a:r>
              <a:rPr lang="en-US" dirty="0"/>
              <a:t>Presence of rolls within the MABL</a:t>
            </a:r>
          </a:p>
          <a:p>
            <a:pPr lvl="1"/>
            <a:r>
              <a:rPr lang="en-US" dirty="0"/>
              <a:t>Allows for selection of appropriate parametrization of the ABL fluxes</a:t>
            </a:r>
          </a:p>
          <a:p>
            <a:r>
              <a:rPr lang="en-US" dirty="0"/>
              <a:t>Depth of sea spray layer and presence of foam</a:t>
            </a:r>
          </a:p>
          <a:p>
            <a:pPr lvl="1"/>
            <a:r>
              <a:rPr lang="en-US" dirty="0"/>
              <a:t>Large impact on air/sea fluxes; spray enhances fluxes while foam reduces fluxes</a:t>
            </a:r>
          </a:p>
          <a:p>
            <a:r>
              <a:rPr lang="en-US" dirty="0"/>
              <a:t>Additional observations of surface currents and waves in high impact situations</a:t>
            </a:r>
          </a:p>
        </p:txBody>
      </p:sp>
    </p:spTree>
    <p:extLst>
      <p:ext uri="{BB962C8B-B14F-4D97-AF65-F5344CB8AC3E}">
        <p14:creationId xmlns:p14="http://schemas.microsoft.com/office/powerpoint/2010/main" val="306192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AEFA-17BF-4474-9406-78E24CC1DD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/>
              <a:t>ADWL data Processing Package for the </a:t>
            </a:r>
            <a:r>
              <a:rPr lang="en-US" dirty="0" err="1"/>
              <a:t>mABL</a:t>
            </a:r>
            <a:br>
              <a:rPr lang="en-US" dirty="0"/>
            </a:br>
            <a:r>
              <a:rPr lang="en-US" dirty="0"/>
              <a:t>(AP</a:t>
            </a:r>
            <a:r>
              <a:rPr lang="en-US" baseline="30000" dirty="0"/>
              <a:t>3</a:t>
            </a:r>
            <a:r>
              <a:rPr lang="en-US" dirty="0"/>
              <a:t>BL)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242DA-D63D-4B31-B91B-E648CF49E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/>
          <a:lstStyle/>
          <a:p>
            <a:r>
              <a:rPr lang="en-US" dirty="0"/>
              <a:t>PBL heights derived from aerosols and turbulence</a:t>
            </a:r>
          </a:p>
          <a:p>
            <a:r>
              <a:rPr lang="en-US" dirty="0"/>
              <a:t>PBL turbulence intensities used with other space-based observables to estimate fluxes</a:t>
            </a:r>
          </a:p>
          <a:p>
            <a:r>
              <a:rPr lang="en-US" dirty="0"/>
              <a:t>Detection of the presence of LLJs and OLEs within the MABL</a:t>
            </a:r>
          </a:p>
          <a:p>
            <a:r>
              <a:rPr lang="en-US" dirty="0"/>
              <a:t>Sea State (waves, foam, currents)</a:t>
            </a:r>
          </a:p>
          <a:p>
            <a:r>
              <a:rPr lang="en-US" dirty="0"/>
              <a:t>LAS (Layer Adjacent to the Surface) aerosol gradients and structures</a:t>
            </a:r>
          </a:p>
        </p:txBody>
      </p:sp>
    </p:spTree>
    <p:extLst>
      <p:ext uri="{BB962C8B-B14F-4D97-AF65-F5344CB8AC3E}">
        <p14:creationId xmlns:p14="http://schemas.microsoft.com/office/powerpoint/2010/main" val="317678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7062-078B-41F9-B82C-AB69DCCDF5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/>
              <a:t>Detailed design stage for DWL instrument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A3CE-A048-4688-AF03-56C99A9DF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ADWL data and experience are critical to optimizing instrument design to verifiable performance expectations</a:t>
            </a:r>
          </a:p>
          <a:p>
            <a:pPr lvl="1"/>
            <a:r>
              <a:rPr lang="en-US" dirty="0"/>
              <a:t>Sampling patterns and integrated shot density</a:t>
            </a:r>
          </a:p>
          <a:p>
            <a:pPr lvl="1"/>
            <a:r>
              <a:rPr lang="en-US" dirty="0"/>
              <a:t>Observation precision vs coverage</a:t>
            </a:r>
          </a:p>
          <a:p>
            <a:pPr lvl="1"/>
            <a:r>
              <a:rPr lang="en-US" dirty="0"/>
              <a:t>Vertical resolution vs. PODs</a:t>
            </a:r>
          </a:p>
          <a:p>
            <a:pPr lvl="1"/>
            <a:r>
              <a:rPr lang="en-US" dirty="0"/>
              <a:t>Derived quantities based upon ADWL experience</a:t>
            </a:r>
          </a:p>
          <a:p>
            <a:pPr lvl="2"/>
            <a:r>
              <a:rPr lang="en-US" dirty="0"/>
              <a:t>Cloud top/bottom</a:t>
            </a:r>
          </a:p>
          <a:p>
            <a:pPr lvl="2"/>
            <a:r>
              <a:rPr lang="en-US" dirty="0"/>
              <a:t>PBL depth</a:t>
            </a:r>
          </a:p>
          <a:p>
            <a:pPr lvl="2"/>
            <a:r>
              <a:rPr lang="en-US" dirty="0"/>
              <a:t>Aerosols</a:t>
            </a:r>
          </a:p>
          <a:p>
            <a:pPr lvl="2"/>
            <a:r>
              <a:rPr lang="en-US" dirty="0"/>
              <a:t>Turbulence</a:t>
            </a:r>
          </a:p>
          <a:p>
            <a:pPr lvl="2"/>
            <a:r>
              <a:rPr lang="en-US" dirty="0"/>
              <a:t>Ocean surface properties (waves, foam, currents)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2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B0EA-454C-40CD-8E2A-680F78AFE8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Using airborne DAWN to simulate space-based DWL sampling and representativeness</a:t>
            </a:r>
          </a:p>
        </p:txBody>
      </p:sp>
      <p:sp>
        <p:nvSpPr>
          <p:cNvPr id="7173" name="Content Placeholder 2">
            <a:extLst>
              <a:ext uri="{FF2B5EF4-FFF2-40B4-BE49-F238E27FC236}">
                <a16:creationId xmlns:a16="http://schemas.microsoft.com/office/drawing/2014/main" id="{3276DFB6-DD0D-4606-B059-0259A86DB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For example, WIND-SP design evolves from the DAWN instrument</a:t>
            </a:r>
          </a:p>
          <a:p>
            <a:pPr eaLnBrk="1" hangingPunct="1"/>
            <a:r>
              <a:rPr lang="en-US" altLang="en-US" dirty="0"/>
              <a:t>Data quality expectations are based upon proven DAWN performance</a:t>
            </a:r>
          </a:p>
          <a:p>
            <a:pPr eaLnBrk="1" hangingPunct="1"/>
            <a:r>
              <a:rPr lang="en-US" altLang="en-US" dirty="0"/>
              <a:t>Ongoing analyses of DAWN data taken during CPEX (2017) and the AEOLUS </a:t>
            </a:r>
            <a:r>
              <a:rPr lang="en-US" altLang="en-US" dirty="0" err="1"/>
              <a:t>cal</a:t>
            </a:r>
            <a:r>
              <a:rPr lang="en-US" altLang="en-US" dirty="0"/>
              <a:t>/</a:t>
            </a:r>
            <a:r>
              <a:rPr lang="en-US" altLang="en-US" dirty="0" err="1"/>
              <a:t>val</a:t>
            </a:r>
            <a:r>
              <a:rPr lang="en-US" altLang="en-US" dirty="0"/>
              <a:t> preparatory flights (2019) has a WIND-SP focus</a:t>
            </a:r>
          </a:p>
          <a:p>
            <a:pPr eaLnBrk="1" hangingPunct="1"/>
            <a:r>
              <a:rPr lang="en-US" altLang="en-US" dirty="0"/>
              <a:t>DAWN’s optical power allows for single shot processing from 10 km and thus provides an excellent high spatial representation of the winds over  planned WIND-SP 10km flight segments.</a:t>
            </a:r>
          </a:p>
          <a:p>
            <a:pPr eaLnBrk="1" hangingPunct="1"/>
            <a:r>
              <a:rPr lang="en-US" altLang="en-US" dirty="0"/>
              <a:t>Using only 2 of the 5 looks by DAWN during the CPEX allows for evaluation of the 2 looks (or single look) data products WIND-SP.</a:t>
            </a:r>
          </a:p>
        </p:txBody>
      </p:sp>
      <p:sp>
        <p:nvSpPr>
          <p:cNvPr id="7174" name="Slide Number Placeholder 5">
            <a:extLst>
              <a:ext uri="{FF2B5EF4-FFF2-40B4-BE49-F238E27FC236}">
                <a16:creationId xmlns:a16="http://schemas.microsoft.com/office/drawing/2014/main" id="{8D6D2B78-4157-4C8D-A4C4-1839EE871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D1B3BE-38C2-4165-8731-77B3E101B7F6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290E-6D26-4A4A-A5C3-99B367357A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/>
              <a:t>DAWN wind profile from Flight Level 10km using 2 second stares and 32m range gates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11FA3-F032-4AE9-B351-3032C8CC3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220" y="1885400"/>
            <a:ext cx="9274139" cy="47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38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2BF9-E75B-4080-8877-5F72C267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490" y="542260"/>
            <a:ext cx="10515600" cy="864543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Example of a 200HZ space-based DWL sample density overlaid on ~ 100km of DAWN single shot data during Aeolus </a:t>
            </a:r>
            <a:r>
              <a:rPr lang="en-US" sz="3600" dirty="0" err="1"/>
              <a:t>cal</a:t>
            </a:r>
            <a:r>
              <a:rPr lang="en-US" sz="3600" dirty="0"/>
              <a:t>/</a:t>
            </a:r>
            <a:r>
              <a:rPr lang="en-US" sz="3600" dirty="0" err="1"/>
              <a:t>val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FCDE9-CE9C-4479-A348-BD39E3EA0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2" y="2003461"/>
            <a:ext cx="11790450" cy="472051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1318BF-08AC-4EE3-90DE-4764698AF882}"/>
              </a:ext>
            </a:extLst>
          </p:cNvPr>
          <p:cNvCxnSpPr/>
          <p:nvPr/>
        </p:nvCxnSpPr>
        <p:spPr>
          <a:xfrm>
            <a:off x="3318551" y="2363056"/>
            <a:ext cx="0" cy="3842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94CFD2-E132-43C0-ABFF-3F06AFF33182}"/>
              </a:ext>
            </a:extLst>
          </p:cNvPr>
          <p:cNvCxnSpPr/>
          <p:nvPr/>
        </p:nvCxnSpPr>
        <p:spPr>
          <a:xfrm>
            <a:off x="3419581" y="2363056"/>
            <a:ext cx="0" cy="3842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7CD868-C29E-4C03-B5DA-789363867B5A}"/>
              </a:ext>
            </a:extLst>
          </p:cNvPr>
          <p:cNvCxnSpPr/>
          <p:nvPr/>
        </p:nvCxnSpPr>
        <p:spPr>
          <a:xfrm>
            <a:off x="3520610" y="2363056"/>
            <a:ext cx="0" cy="3842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12BFB6-2F90-4379-9C91-1F4F2B0B1A34}"/>
              </a:ext>
            </a:extLst>
          </p:cNvPr>
          <p:cNvCxnSpPr/>
          <p:nvPr/>
        </p:nvCxnSpPr>
        <p:spPr>
          <a:xfrm>
            <a:off x="3631913" y="2363056"/>
            <a:ext cx="0" cy="3842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D566F9-3DD6-4A8E-A63B-2A4A99850A5B}"/>
              </a:ext>
            </a:extLst>
          </p:cNvPr>
          <p:cNvCxnSpPr/>
          <p:nvPr/>
        </p:nvCxnSpPr>
        <p:spPr>
          <a:xfrm>
            <a:off x="3722669" y="2363056"/>
            <a:ext cx="0" cy="3842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6A292F-0756-4997-931A-391EAAF8A60D}"/>
              </a:ext>
            </a:extLst>
          </p:cNvPr>
          <p:cNvCxnSpPr>
            <a:cxnSpLocks/>
          </p:cNvCxnSpPr>
          <p:nvPr/>
        </p:nvCxnSpPr>
        <p:spPr>
          <a:xfrm>
            <a:off x="1475125" y="2889750"/>
            <a:ext cx="8223679" cy="0"/>
          </a:xfrm>
          <a:prstGeom prst="straightConnector1">
            <a:avLst/>
          </a:prstGeom>
          <a:ln w="4762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2C4B0C-B244-48B7-BEEA-E15C5D877116}"/>
              </a:ext>
            </a:extLst>
          </p:cNvPr>
          <p:cNvSpPr txBox="1"/>
          <p:nvPr/>
        </p:nvSpPr>
        <p:spPr>
          <a:xfrm>
            <a:off x="4980825" y="2520418"/>
            <a:ext cx="1115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~</a:t>
            </a:r>
            <a:r>
              <a:rPr lang="en-US" altLang="en-US" dirty="0"/>
              <a:t>100</a:t>
            </a:r>
            <a:r>
              <a:rPr lang="en-US" altLang="en-US" sz="1800" dirty="0"/>
              <a:t> km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D0429AC-AEF8-4395-9B28-769C8FF01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961" y="2911855"/>
            <a:ext cx="10048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10 km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10761E-5F0B-4C07-9492-DCC9E9F19FDA}"/>
              </a:ext>
            </a:extLst>
          </p:cNvPr>
          <p:cNvCxnSpPr>
            <a:cxnSpLocks/>
          </p:cNvCxnSpPr>
          <p:nvPr/>
        </p:nvCxnSpPr>
        <p:spPr>
          <a:xfrm>
            <a:off x="6621961" y="3346830"/>
            <a:ext cx="1004888" cy="0"/>
          </a:xfrm>
          <a:prstGeom prst="straightConnector1">
            <a:avLst/>
          </a:prstGeom>
          <a:ln w="3492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8">
            <a:extLst>
              <a:ext uri="{FF2B5EF4-FFF2-40B4-BE49-F238E27FC236}">
                <a16:creationId xmlns:a16="http://schemas.microsoft.com/office/drawing/2014/main" id="{4F13CE15-13DA-442F-A3B4-672C76FF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266" y="2961607"/>
            <a:ext cx="7270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139736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B886-7652-4890-B932-FDB6FB52EB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b="1" dirty="0"/>
              <a:t>ADWLs available for wind  observations, especially over oceans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AD7EB-88F7-4E17-8241-0FD317BFD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4434"/>
            <a:ext cx="10515600" cy="4351338"/>
          </a:xfrm>
        </p:spPr>
        <p:txBody>
          <a:bodyPr/>
          <a:lstStyle/>
          <a:p>
            <a:r>
              <a:rPr lang="en-US" dirty="0"/>
              <a:t>TODWL (ONR, Naval Postgraduate School)</a:t>
            </a:r>
          </a:p>
          <a:p>
            <a:r>
              <a:rPr lang="en-US" dirty="0"/>
              <a:t>P3DWL (Army Research Laboratory/NOAA )</a:t>
            </a:r>
          </a:p>
          <a:p>
            <a:r>
              <a:rPr lang="en-US" dirty="0"/>
              <a:t>DAWN (NASA, LaRC)</a:t>
            </a:r>
          </a:p>
          <a:p>
            <a:r>
              <a:rPr lang="en-US" dirty="0"/>
              <a:t>DLR A2D and 2um coherent system (DLR)</a:t>
            </a:r>
          </a:p>
          <a:p>
            <a:r>
              <a:rPr lang="en-US" dirty="0"/>
              <a:t>Near future</a:t>
            </a:r>
          </a:p>
          <a:p>
            <a:pPr lvl="1"/>
            <a:r>
              <a:rPr lang="en-US" dirty="0"/>
              <a:t>AWP (NASA/LaRC)</a:t>
            </a:r>
          </a:p>
          <a:p>
            <a:pPr lvl="1"/>
            <a:r>
              <a:rPr lang="en-US" dirty="0"/>
              <a:t>OAWL (Ball Aerospace)</a:t>
            </a:r>
          </a:p>
        </p:txBody>
      </p:sp>
    </p:spTree>
    <p:extLst>
      <p:ext uri="{BB962C8B-B14F-4D97-AF65-F5344CB8AC3E}">
        <p14:creationId xmlns:p14="http://schemas.microsoft.com/office/powerpoint/2010/main" val="580915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6669-2EDB-4562-8FA3-55D0916C8F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/>
              <a:t>DAWN 100 km stare along Aeolus observation plane: VLOS (m/s)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9CF6F0A-698D-41F3-A7AF-8569D7BD8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2" y="2220694"/>
            <a:ext cx="11318697" cy="427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ABD0B3-6208-4502-A46B-7EFBD17E5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38" y="3295456"/>
            <a:ext cx="8309115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1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5D8F-4FAF-4E9E-BC80-1BDE7E64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250298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Post launch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&amp;</a:t>
            </a:r>
            <a:br>
              <a:rPr lang="en-US" dirty="0"/>
            </a:br>
            <a:r>
              <a:rPr lang="en-US" dirty="0"/>
              <a:t>post launch product improvements</a:t>
            </a:r>
          </a:p>
        </p:txBody>
      </p:sp>
    </p:spTree>
    <p:extLst>
      <p:ext uri="{BB962C8B-B14F-4D97-AF65-F5344CB8AC3E}">
        <p14:creationId xmlns:p14="http://schemas.microsoft.com/office/powerpoint/2010/main" val="460841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C5EB-A0F9-4E65-ABF3-3F8A138CF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3" y="106363"/>
            <a:ext cx="11588045" cy="1259593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000" dirty="0"/>
              <a:t>DAWN, Dropsonde and Aeolus Wind Comparisons from April 2019 NASA Aeolus Cal/Val Test Flight Campaign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B5E41-D530-419F-84C7-CC8AB3EA4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7699" y="5983992"/>
            <a:ext cx="4812930" cy="7676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Aeolus Cal/Val and Science Workshop </a:t>
            </a:r>
          </a:p>
          <a:p>
            <a:r>
              <a:rPr lang="en-US" dirty="0"/>
              <a:t>2-6 November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500C9-A7E6-4B8B-AC3E-8920DAC6A4CF}"/>
              </a:ext>
            </a:extLst>
          </p:cNvPr>
          <p:cNvSpPr txBox="1"/>
          <p:nvPr/>
        </p:nvSpPr>
        <p:spPr>
          <a:xfrm>
            <a:off x="6096000" y="4241678"/>
            <a:ext cx="6637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G. D. Emmitt and S. Greco</a:t>
            </a:r>
          </a:p>
          <a:p>
            <a:pPr algn="ctr"/>
            <a:r>
              <a:rPr lang="en-US" sz="2000" dirty="0"/>
              <a:t>Simpson Weather Associates</a:t>
            </a:r>
          </a:p>
          <a:p>
            <a:pPr algn="ctr"/>
            <a:r>
              <a:rPr lang="en-US" sz="2800" dirty="0"/>
              <a:t>M. Kavaya and K. Bedka</a:t>
            </a:r>
          </a:p>
          <a:p>
            <a:pPr algn="ctr"/>
            <a:r>
              <a:rPr lang="en-US" sz="2000" dirty="0"/>
              <a:t>NASA/LaRC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879DF-696B-4975-99DB-5281FC6C928C}"/>
              </a:ext>
            </a:extLst>
          </p:cNvPr>
          <p:cNvSpPr txBox="1"/>
          <p:nvPr/>
        </p:nvSpPr>
        <p:spPr>
          <a:xfrm>
            <a:off x="206109" y="1595859"/>
            <a:ext cx="6986477" cy="4708981"/>
          </a:xfrm>
          <a:prstGeom prst="rect">
            <a:avLst/>
          </a:prstGeom>
          <a:solidFill>
            <a:srgbClr val="92D050">
              <a:alpha val="9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NASA Airborne DAWN and HALO underflights of Aeolus</a:t>
            </a:r>
          </a:p>
          <a:p>
            <a:r>
              <a:rPr lang="en-US" sz="2000" dirty="0"/>
              <a:t>April 17-30, 2019 based out of Palmdale, CA</a:t>
            </a:r>
          </a:p>
          <a:p>
            <a:r>
              <a:rPr lang="en-US" sz="2000" dirty="0"/>
              <a:t>Airborne DAWN, HALO and YES Dropsondes aboard NASA DC-8</a:t>
            </a:r>
          </a:p>
          <a:p>
            <a:r>
              <a:rPr lang="en-US" sz="2000" dirty="0"/>
              <a:t>5 underpasses of Aeolus </a:t>
            </a:r>
          </a:p>
          <a:p>
            <a:r>
              <a:rPr lang="en-US" sz="2000" dirty="0"/>
              <a:t>Over the eastern Pacific Ocean</a:t>
            </a:r>
          </a:p>
          <a:p>
            <a:pPr marL="0" indent="0">
              <a:buNone/>
            </a:pPr>
            <a:r>
              <a:rPr lang="en-US" sz="2000" dirty="0"/>
              <a:t>	- Two transects between US west coast and Hawaii</a:t>
            </a:r>
          </a:p>
          <a:p>
            <a:pPr marL="0" indent="0">
              <a:buNone/>
            </a:pPr>
            <a:r>
              <a:rPr lang="en-US" sz="2000" dirty="0"/>
              <a:t>	- Three missions off west coast of US (30 – 50 N)</a:t>
            </a:r>
          </a:p>
          <a:p>
            <a:pPr marL="0" indent="0">
              <a:buNone/>
            </a:pPr>
            <a:r>
              <a:rPr lang="en-US" sz="2000" dirty="0"/>
              <a:t>		- Mostly clear to partly cloudy conditions</a:t>
            </a:r>
          </a:p>
          <a:p>
            <a:pPr marL="0" indent="0">
              <a:buNone/>
            </a:pPr>
            <a:r>
              <a:rPr lang="en-US" sz="2000" dirty="0"/>
              <a:t>		- Low and high aerosol segments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cs typeface="Times New Roman" panose="02020603050405020304" pitchFamily="18" charset="0"/>
              </a:rPr>
              <a:t>DAWN profiles every ~5km ; 128 DAWN profiles along 600km track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7 AEOLUS profiles along DAWN under-flight track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7 DAWN “Integrated” profiles utilizing 17 individual DAWN profiles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FC4DD-089A-472C-A95E-3474E39A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995" y="1595859"/>
            <a:ext cx="4418338" cy="24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8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030B-55C0-4145-9109-E8ED0C5C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89" y="148357"/>
            <a:ext cx="10809022" cy="1118439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3200" dirty="0"/>
              <a:t>Coherent DWL DAWN prepping for Aeolus underflights planned for summer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ACC719-3B4C-474A-889F-735EC96DF2F0}"/>
              </a:ext>
            </a:extLst>
          </p:cNvPr>
          <p:cNvGraphicFramePr>
            <a:graphicFrameLocks noGrp="1"/>
          </p:cNvGraphicFramePr>
          <p:nvPr/>
        </p:nvGraphicFramePr>
        <p:xfrm>
          <a:off x="830311" y="1931058"/>
          <a:ext cx="4707811" cy="2127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217">
                  <a:extLst>
                    <a:ext uri="{9D8B030D-6E8A-4147-A177-3AD203B41FA5}">
                      <a16:colId xmlns:a16="http://schemas.microsoft.com/office/drawing/2014/main" val="3194650651"/>
                    </a:ext>
                  </a:extLst>
                </a:gridCol>
                <a:gridCol w="888959">
                  <a:extLst>
                    <a:ext uri="{9D8B030D-6E8A-4147-A177-3AD203B41FA5}">
                      <a16:colId xmlns:a16="http://schemas.microsoft.com/office/drawing/2014/main" val="507976259"/>
                    </a:ext>
                  </a:extLst>
                </a:gridCol>
                <a:gridCol w="888959">
                  <a:extLst>
                    <a:ext uri="{9D8B030D-6E8A-4147-A177-3AD203B41FA5}">
                      <a16:colId xmlns:a16="http://schemas.microsoft.com/office/drawing/2014/main" val="3587751961"/>
                    </a:ext>
                  </a:extLst>
                </a:gridCol>
                <a:gridCol w="1019338">
                  <a:extLst>
                    <a:ext uri="{9D8B030D-6E8A-4147-A177-3AD203B41FA5}">
                      <a16:colId xmlns:a16="http://schemas.microsoft.com/office/drawing/2014/main" val="3902686700"/>
                    </a:ext>
                  </a:extLst>
                </a:gridCol>
                <a:gridCol w="1019338">
                  <a:extLst>
                    <a:ext uri="{9D8B030D-6E8A-4147-A177-3AD203B41FA5}">
                      <a16:colId xmlns:a16="http://schemas.microsoft.com/office/drawing/2014/main" val="22306525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of U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Samples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∆z (m)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Bias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(m/s)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RMSD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(m/s)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492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4327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-.13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211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75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0422-23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1453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3.33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087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0425-26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2.65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-.01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32325"/>
                  </a:ext>
                </a:extLst>
              </a:tr>
              <a:tr h="178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0427-28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2.93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-.61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315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0429-30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1697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-.11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728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9E6387-E0D3-4022-9033-6CB33DCC369A}"/>
              </a:ext>
            </a:extLst>
          </p:cNvPr>
          <p:cNvSpPr txBox="1"/>
          <p:nvPr/>
        </p:nvSpPr>
        <p:spPr>
          <a:xfrm>
            <a:off x="2351529" y="1419603"/>
            <a:ext cx="678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DAWN- dropsonde comparisons during April 2019 Aeolus underflights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06F840-A2E5-4D2F-BCE3-F3CFB1E74509}"/>
              </a:ext>
            </a:extLst>
          </p:cNvPr>
          <p:cNvGraphicFramePr>
            <a:graphicFrameLocks noGrp="1"/>
          </p:cNvGraphicFramePr>
          <p:nvPr/>
        </p:nvGraphicFramePr>
        <p:xfrm>
          <a:off x="6591879" y="1928441"/>
          <a:ext cx="4769810" cy="2127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3962">
                  <a:extLst>
                    <a:ext uri="{9D8B030D-6E8A-4147-A177-3AD203B41FA5}">
                      <a16:colId xmlns:a16="http://schemas.microsoft.com/office/drawing/2014/main" val="2949565251"/>
                    </a:ext>
                  </a:extLst>
                </a:gridCol>
                <a:gridCol w="953962">
                  <a:extLst>
                    <a:ext uri="{9D8B030D-6E8A-4147-A177-3AD203B41FA5}">
                      <a16:colId xmlns:a16="http://schemas.microsoft.com/office/drawing/2014/main" val="418106953"/>
                    </a:ext>
                  </a:extLst>
                </a:gridCol>
                <a:gridCol w="953962">
                  <a:extLst>
                    <a:ext uri="{9D8B030D-6E8A-4147-A177-3AD203B41FA5}">
                      <a16:colId xmlns:a16="http://schemas.microsoft.com/office/drawing/2014/main" val="3437727862"/>
                    </a:ext>
                  </a:extLst>
                </a:gridCol>
                <a:gridCol w="953962">
                  <a:extLst>
                    <a:ext uri="{9D8B030D-6E8A-4147-A177-3AD203B41FA5}">
                      <a16:colId xmlns:a16="http://schemas.microsoft.com/office/drawing/2014/main" val="1143507139"/>
                    </a:ext>
                  </a:extLst>
                </a:gridCol>
                <a:gridCol w="953962">
                  <a:extLst>
                    <a:ext uri="{9D8B030D-6E8A-4147-A177-3AD203B41FA5}">
                      <a16:colId xmlns:a16="http://schemas.microsoft.com/office/drawing/2014/main" val="4104206249"/>
                    </a:ext>
                  </a:extLst>
                </a:gridCol>
              </a:tblGrid>
              <a:tr h="475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of 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Samples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∆z (m)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Bias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(m/s)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RMSD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(m/s)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45781"/>
                  </a:ext>
                </a:extLst>
              </a:tr>
              <a:tr h="230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-.18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697437"/>
                  </a:ext>
                </a:extLst>
              </a:tr>
              <a:tr h="230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5079365"/>
                  </a:ext>
                </a:extLst>
              </a:tr>
              <a:tr h="230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0422-23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-.20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.78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6044012"/>
                  </a:ext>
                </a:extLst>
              </a:tr>
              <a:tr h="230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0425-26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476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-.53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927353"/>
                  </a:ext>
                </a:extLst>
              </a:tr>
              <a:tr h="230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0427-28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2.93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207265"/>
                  </a:ext>
                </a:extLst>
              </a:tr>
              <a:tr h="230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0429-30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1697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-.15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704152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41D1981-CD16-4CCA-9837-6B52FD2B0333}"/>
              </a:ext>
            </a:extLst>
          </p:cNvPr>
          <p:cNvSpPr txBox="1"/>
          <p:nvPr/>
        </p:nvSpPr>
        <p:spPr>
          <a:xfrm>
            <a:off x="3583682" y="4677857"/>
            <a:ext cx="5024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DAWN- dropsonde comparisons during 2017 CPEX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8E64098-5AD9-447D-9CD6-DC1A5730AFB8}"/>
              </a:ext>
            </a:extLst>
          </p:cNvPr>
          <p:cNvGraphicFramePr>
            <a:graphicFrameLocks noGrp="1"/>
          </p:cNvGraphicFramePr>
          <p:nvPr/>
        </p:nvGraphicFramePr>
        <p:xfrm>
          <a:off x="830311" y="5289465"/>
          <a:ext cx="4707811" cy="808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217">
                  <a:extLst>
                    <a:ext uri="{9D8B030D-6E8A-4147-A177-3AD203B41FA5}">
                      <a16:colId xmlns:a16="http://schemas.microsoft.com/office/drawing/2014/main" val="3194650651"/>
                    </a:ext>
                  </a:extLst>
                </a:gridCol>
                <a:gridCol w="888959">
                  <a:extLst>
                    <a:ext uri="{9D8B030D-6E8A-4147-A177-3AD203B41FA5}">
                      <a16:colId xmlns:a16="http://schemas.microsoft.com/office/drawing/2014/main" val="507976259"/>
                    </a:ext>
                  </a:extLst>
                </a:gridCol>
                <a:gridCol w="888959">
                  <a:extLst>
                    <a:ext uri="{9D8B030D-6E8A-4147-A177-3AD203B41FA5}">
                      <a16:colId xmlns:a16="http://schemas.microsoft.com/office/drawing/2014/main" val="3587751961"/>
                    </a:ext>
                  </a:extLst>
                </a:gridCol>
                <a:gridCol w="1019338">
                  <a:extLst>
                    <a:ext uri="{9D8B030D-6E8A-4147-A177-3AD203B41FA5}">
                      <a16:colId xmlns:a16="http://schemas.microsoft.com/office/drawing/2014/main" val="3902686700"/>
                    </a:ext>
                  </a:extLst>
                </a:gridCol>
                <a:gridCol w="1019338">
                  <a:extLst>
                    <a:ext uri="{9D8B030D-6E8A-4147-A177-3AD203B41FA5}">
                      <a16:colId xmlns:a16="http://schemas.microsoft.com/office/drawing/2014/main" val="22306525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of U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Samples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∆z (m)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Bias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(m/s)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RMSD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(m/s)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492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16207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21134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28D60EF-9CD6-4076-B017-F32DCF548393}"/>
              </a:ext>
            </a:extLst>
          </p:cNvPr>
          <p:cNvGraphicFramePr>
            <a:graphicFrameLocks noGrp="1"/>
          </p:cNvGraphicFramePr>
          <p:nvPr/>
        </p:nvGraphicFramePr>
        <p:xfrm>
          <a:off x="6507212" y="5289465"/>
          <a:ext cx="4769810" cy="808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3962">
                  <a:extLst>
                    <a:ext uri="{9D8B030D-6E8A-4147-A177-3AD203B41FA5}">
                      <a16:colId xmlns:a16="http://schemas.microsoft.com/office/drawing/2014/main" val="2949565251"/>
                    </a:ext>
                  </a:extLst>
                </a:gridCol>
                <a:gridCol w="953962">
                  <a:extLst>
                    <a:ext uri="{9D8B030D-6E8A-4147-A177-3AD203B41FA5}">
                      <a16:colId xmlns:a16="http://schemas.microsoft.com/office/drawing/2014/main" val="418106953"/>
                    </a:ext>
                  </a:extLst>
                </a:gridCol>
                <a:gridCol w="953962">
                  <a:extLst>
                    <a:ext uri="{9D8B030D-6E8A-4147-A177-3AD203B41FA5}">
                      <a16:colId xmlns:a16="http://schemas.microsoft.com/office/drawing/2014/main" val="3437727862"/>
                    </a:ext>
                  </a:extLst>
                </a:gridCol>
                <a:gridCol w="953962">
                  <a:extLst>
                    <a:ext uri="{9D8B030D-6E8A-4147-A177-3AD203B41FA5}">
                      <a16:colId xmlns:a16="http://schemas.microsoft.com/office/drawing/2014/main" val="1143507139"/>
                    </a:ext>
                  </a:extLst>
                </a:gridCol>
                <a:gridCol w="953962">
                  <a:extLst>
                    <a:ext uri="{9D8B030D-6E8A-4147-A177-3AD203B41FA5}">
                      <a16:colId xmlns:a16="http://schemas.microsoft.com/office/drawing/2014/main" val="4104206249"/>
                    </a:ext>
                  </a:extLst>
                </a:gridCol>
              </a:tblGrid>
              <a:tr h="475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of 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Samples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∆z (m)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Bias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(m/s)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RMSD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(m/s)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45781"/>
                  </a:ext>
                </a:extLst>
              </a:tr>
              <a:tr h="230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16207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1.61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697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499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EEE57-1995-4FDA-A80B-44C43488A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6" y="3129649"/>
            <a:ext cx="5225842" cy="34164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CFA60D-B126-46F5-9474-2AB16438B715}"/>
              </a:ext>
            </a:extLst>
          </p:cNvPr>
          <p:cNvCxnSpPr>
            <a:cxnSpLocks/>
          </p:cNvCxnSpPr>
          <p:nvPr/>
        </p:nvCxnSpPr>
        <p:spPr>
          <a:xfrm flipV="1">
            <a:off x="3375379" y="3236267"/>
            <a:ext cx="0" cy="312414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4EB5B9E-90BB-4E05-8917-133CB2407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765" y="3541557"/>
            <a:ext cx="2928609" cy="2961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B2A5D5-DD1C-4452-BA0E-F5DCADA1F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656" y="3528016"/>
            <a:ext cx="2869326" cy="29619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7A5504-2728-4A44-8CDD-E536E77BD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234" y="794665"/>
            <a:ext cx="4357355" cy="22298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97BDC9-CE4D-4033-915E-27270074D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7767" y="88027"/>
            <a:ext cx="2928608" cy="31482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F860BA5-A634-4D41-AB75-51C9FADDDF8C}"/>
              </a:ext>
            </a:extLst>
          </p:cNvPr>
          <p:cNvSpPr txBox="1"/>
          <p:nvPr/>
        </p:nvSpPr>
        <p:spPr>
          <a:xfrm>
            <a:off x="743013" y="237329"/>
            <a:ext cx="498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30 April 2019 Aeolus underflight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1D804E-398A-4C7F-B124-6D27BD6D7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1653" y="109216"/>
            <a:ext cx="2869327" cy="31328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2AD043E-D17C-45B6-B51F-C3A2483FF25F}"/>
              </a:ext>
            </a:extLst>
          </p:cNvPr>
          <p:cNvSpPr txBox="1"/>
          <p:nvPr/>
        </p:nvSpPr>
        <p:spPr>
          <a:xfrm>
            <a:off x="8071310" y="1295720"/>
            <a:ext cx="228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DAWN vs. Dropsondes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293D2A-378A-474C-B898-26E2A17F465D}"/>
              </a:ext>
            </a:extLst>
          </p:cNvPr>
          <p:cNvSpPr txBox="1"/>
          <p:nvPr/>
        </p:nvSpPr>
        <p:spPr>
          <a:xfrm>
            <a:off x="8314934" y="4837854"/>
            <a:ext cx="179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DAWN vs. Aeolus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46B91D-4457-49BB-94ED-FD12B73E3FF7}"/>
              </a:ext>
            </a:extLst>
          </p:cNvPr>
          <p:cNvSpPr txBox="1"/>
          <p:nvPr/>
        </p:nvSpPr>
        <p:spPr>
          <a:xfrm>
            <a:off x="8772052" y="29952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km</a:t>
            </a:r>
          </a:p>
        </p:txBody>
      </p:sp>
    </p:spTree>
    <p:extLst>
      <p:ext uri="{BB962C8B-B14F-4D97-AF65-F5344CB8AC3E}">
        <p14:creationId xmlns:p14="http://schemas.microsoft.com/office/powerpoint/2010/main" val="1798936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630C-AD0D-4FD9-BDEF-B3008905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451"/>
            <a:ext cx="10515600" cy="976587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sz="5400" dirty="0"/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FBAE9-3ED8-4F02-9AB3-0A96A427DAB9}"/>
              </a:ext>
            </a:extLst>
          </p:cNvPr>
          <p:cNvSpPr txBox="1"/>
          <p:nvPr/>
        </p:nvSpPr>
        <p:spPr>
          <a:xfrm>
            <a:off x="466945" y="1684928"/>
            <a:ext cx="1153027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Airborne Doppler Wind Lidars, especially currently available </a:t>
            </a:r>
          </a:p>
          <a:p>
            <a:r>
              <a:rPr lang="en-US" sz="3600" dirty="0"/>
              <a:t>coherent detection systems, are meeting the challenge of </a:t>
            </a:r>
          </a:p>
          <a:p>
            <a:r>
              <a:rPr lang="en-US" sz="3600" dirty="0"/>
              <a:t>providing higher precision, higher vertical resolution and </a:t>
            </a:r>
          </a:p>
          <a:p>
            <a:r>
              <a:rPr lang="en-US" sz="3600" dirty="0"/>
              <a:t>higher horizontal resolution for space-based instrument and </a:t>
            </a:r>
          </a:p>
          <a:p>
            <a:r>
              <a:rPr lang="en-US" sz="3600" dirty="0"/>
              <a:t>mission design, data product algorithm development or </a:t>
            </a:r>
          </a:p>
          <a:p>
            <a:r>
              <a:rPr lang="en-US" sz="3600" dirty="0" err="1"/>
              <a:t>cal</a:t>
            </a:r>
            <a:r>
              <a:rPr lang="en-US" sz="3600" dirty="0"/>
              <a:t>/</a:t>
            </a:r>
            <a:r>
              <a:rPr lang="en-US" sz="3600" dirty="0" err="1"/>
              <a:t>val</a:t>
            </a:r>
            <a:r>
              <a:rPr lang="en-US" sz="3600" dirty="0"/>
              <a:t> of space-based wind observing systems that </a:t>
            </a:r>
          </a:p>
          <a:p>
            <a:r>
              <a:rPr lang="en-US" sz="3600" dirty="0"/>
              <a:t>traditionally have lower precision or sample densities, </a:t>
            </a:r>
          </a:p>
          <a:p>
            <a:r>
              <a:rPr lang="en-US" sz="3600" dirty="0"/>
              <a:t>regardless of the orbiting technology. This is especially true </a:t>
            </a:r>
          </a:p>
          <a:p>
            <a:r>
              <a:rPr lang="en-US" sz="3600" dirty="0"/>
              <a:t>for </a:t>
            </a:r>
            <a:r>
              <a:rPr lang="en-US" sz="3600" dirty="0" err="1"/>
              <a:t>cal</a:t>
            </a:r>
            <a:r>
              <a:rPr lang="en-US" sz="3600" dirty="0"/>
              <a:t>/</a:t>
            </a:r>
            <a:r>
              <a:rPr lang="en-US" sz="3600" dirty="0" err="1"/>
              <a:t>val</a:t>
            </a:r>
            <a:r>
              <a:rPr lang="en-US" sz="3600" dirty="0"/>
              <a:t> over the oceans.</a:t>
            </a:r>
          </a:p>
        </p:txBody>
      </p:sp>
    </p:spTree>
    <p:extLst>
      <p:ext uri="{BB962C8B-B14F-4D97-AF65-F5344CB8AC3E}">
        <p14:creationId xmlns:p14="http://schemas.microsoft.com/office/powerpoint/2010/main" val="2561426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AEF80B44-3B9A-47B5-8086-0F342F230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360488"/>
            <a:ext cx="8018462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42D876C-F0F7-4034-B8A5-8AC90C4E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04" y="265975"/>
            <a:ext cx="10824990" cy="890798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Example of DAWN’s mapping the ABL from 10km FL</a:t>
            </a:r>
          </a:p>
        </p:txBody>
      </p:sp>
      <p:sp>
        <p:nvSpPr>
          <p:cNvPr id="9222" name="TextBox 4">
            <a:extLst>
              <a:ext uri="{FF2B5EF4-FFF2-40B4-BE49-F238E27FC236}">
                <a16:creationId xmlns:a16="http://schemas.microsoft.com/office/drawing/2014/main" id="{E17713DD-4D20-49DD-A670-B81B158CABC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2931" y="3331370"/>
            <a:ext cx="458787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Height (km)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0    1     2     3     4     5     6     7     8     9      10</a:t>
            </a:r>
          </a:p>
        </p:txBody>
      </p:sp>
      <p:sp>
        <p:nvSpPr>
          <p:cNvPr id="9223" name="TextBox 5">
            <a:extLst>
              <a:ext uri="{FF2B5EF4-FFF2-40B4-BE49-F238E27FC236}">
                <a16:creationId xmlns:a16="http://schemas.microsoft.com/office/drawing/2014/main" id="{5F30B493-2884-4178-8335-A020CDF11EB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749506" y="3580607"/>
            <a:ext cx="20335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Signal Strength (dB)</a:t>
            </a:r>
          </a:p>
        </p:txBody>
      </p:sp>
      <p:sp>
        <p:nvSpPr>
          <p:cNvPr id="9224" name="Slide Number Placeholder 6">
            <a:extLst>
              <a:ext uri="{FF2B5EF4-FFF2-40B4-BE49-F238E27FC236}">
                <a16:creationId xmlns:a16="http://schemas.microsoft.com/office/drawing/2014/main" id="{0F72F5D0-9701-43C9-9126-43F3E7CE4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F4E6E8C-9BF2-4DF4-876A-DC57014CC7F2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225" name="Picture 7">
            <a:extLst>
              <a:ext uri="{FF2B5EF4-FFF2-40B4-BE49-F238E27FC236}">
                <a16:creationId xmlns:a16="http://schemas.microsoft.com/office/drawing/2014/main" id="{A77B2141-6329-4B6F-BBD4-E47486264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2197100"/>
            <a:ext cx="6015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8">
            <a:extLst>
              <a:ext uri="{FF2B5EF4-FFF2-40B4-BE49-F238E27FC236}">
                <a16:creationId xmlns:a16="http://schemas.microsoft.com/office/drawing/2014/main" id="{13A0BDC8-39A7-480B-94A8-7BBA5F8C8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2463800"/>
            <a:ext cx="43481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12 second (~84 km)  WIND-SP orbit segment</a:t>
            </a:r>
          </a:p>
        </p:txBody>
      </p:sp>
    </p:spTree>
    <p:extLst>
      <p:ext uri="{BB962C8B-B14F-4D97-AF65-F5344CB8AC3E}">
        <p14:creationId xmlns:p14="http://schemas.microsoft.com/office/powerpoint/2010/main" val="2934801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C0436D5C-2647-4893-94DD-7C4A05978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322388"/>
            <a:ext cx="1049337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7B18174-DD80-49FE-85D9-0D8211A6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94" y="134350"/>
            <a:ext cx="11633812" cy="1170427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/>
              <a:t>Example of Single Shot Returns from DAWN during CPEX</a:t>
            </a:r>
            <a:br>
              <a:rPr lang="en-US" sz="3600" dirty="0"/>
            </a:br>
            <a:r>
              <a:rPr lang="en-US" sz="3600" dirty="0"/>
              <a:t>(~22m between shots; ~60m vertical resolution)</a:t>
            </a: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id="{2A3C2600-9437-4AB1-A184-88A03B18298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93725" y="3371851"/>
            <a:ext cx="47450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            Height (km)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 0            1             2              3              4               5              </a:t>
            </a:r>
          </a:p>
        </p:txBody>
      </p:sp>
      <p:sp>
        <p:nvSpPr>
          <p:cNvPr id="8199" name="TextBox 7">
            <a:extLst>
              <a:ext uri="{FF2B5EF4-FFF2-40B4-BE49-F238E27FC236}">
                <a16:creationId xmlns:a16="http://schemas.microsoft.com/office/drawing/2014/main" id="{F555E831-0891-4906-819A-99BB0B67050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535319" y="3510757"/>
            <a:ext cx="20335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Signal Strength (dB)</a:t>
            </a:r>
          </a:p>
        </p:txBody>
      </p:sp>
      <p:sp>
        <p:nvSpPr>
          <p:cNvPr id="8200" name="TextBox 8">
            <a:extLst>
              <a:ext uri="{FF2B5EF4-FFF2-40B4-BE49-F238E27FC236}">
                <a16:creationId xmlns:a16="http://schemas.microsoft.com/office/drawing/2014/main" id="{404E7BFA-6AE9-4445-A91D-EA02FEE0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338" y="3059113"/>
            <a:ext cx="7270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Cloud</a:t>
            </a:r>
          </a:p>
        </p:txBody>
      </p:sp>
      <p:sp>
        <p:nvSpPr>
          <p:cNvPr id="8201" name="TextBox 9">
            <a:extLst>
              <a:ext uri="{FF2B5EF4-FFF2-40B4-BE49-F238E27FC236}">
                <a16:creationId xmlns:a16="http://schemas.microsoft.com/office/drawing/2014/main" id="{AD517E09-877C-4949-A69C-09A3F6AA8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3592513"/>
            <a:ext cx="1447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Small A/C roll</a:t>
            </a:r>
          </a:p>
        </p:txBody>
      </p:sp>
      <p:sp>
        <p:nvSpPr>
          <p:cNvPr id="8202" name="Slide Number Placeholder 10">
            <a:extLst>
              <a:ext uri="{FF2B5EF4-FFF2-40B4-BE49-F238E27FC236}">
                <a16:creationId xmlns:a16="http://schemas.microsoft.com/office/drawing/2014/main" id="{01E3C7EC-A843-49F7-9ABD-71D082FEE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2921D8-D02D-42AC-9F10-4A29B72BFEAE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203" name="TextBox 11">
            <a:extLst>
              <a:ext uri="{FF2B5EF4-FFF2-40B4-BE49-F238E27FC236}">
                <a16:creationId xmlns:a16="http://schemas.microsoft.com/office/drawing/2014/main" id="{456436D7-7C3D-47E8-BD0A-EB167C017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2832100"/>
            <a:ext cx="10048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10 km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F32905-B12A-492A-8B0A-0E0E91C93936}"/>
              </a:ext>
            </a:extLst>
          </p:cNvPr>
          <p:cNvCxnSpPr>
            <a:cxnSpLocks/>
          </p:cNvCxnSpPr>
          <p:nvPr/>
        </p:nvCxnSpPr>
        <p:spPr>
          <a:xfrm>
            <a:off x="2101850" y="2273300"/>
            <a:ext cx="7658100" cy="0"/>
          </a:xfrm>
          <a:prstGeom prst="straightConnector1">
            <a:avLst/>
          </a:prstGeom>
          <a:ln w="4762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6A7D86-4C96-4113-9DCD-82480C16F053}"/>
              </a:ext>
            </a:extLst>
          </p:cNvPr>
          <p:cNvCxnSpPr>
            <a:cxnSpLocks/>
          </p:cNvCxnSpPr>
          <p:nvPr/>
        </p:nvCxnSpPr>
        <p:spPr>
          <a:xfrm>
            <a:off x="8194675" y="3267075"/>
            <a:ext cx="1004888" cy="0"/>
          </a:xfrm>
          <a:prstGeom prst="straightConnector1">
            <a:avLst/>
          </a:prstGeom>
          <a:ln w="3492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22">
            <a:extLst>
              <a:ext uri="{FF2B5EF4-FFF2-40B4-BE49-F238E27FC236}">
                <a16:creationId xmlns:a16="http://schemas.microsoft.com/office/drawing/2014/main" id="{1270663E-F9A7-47F4-836F-FC8DC2620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3" y="2308225"/>
            <a:ext cx="876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~85 km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014048-8D1A-430C-8C56-23A4E8B54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89" y="456942"/>
            <a:ext cx="4246137" cy="2972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DB174-16A5-4F6D-BB07-30AAD760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23" y="456943"/>
            <a:ext cx="3994285" cy="2972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895341-4E43-40F1-BF68-F168DA28C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189" y="3567804"/>
            <a:ext cx="4426080" cy="2833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EB828A-DC06-4A7A-9108-CDE615BBA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675" y="3567804"/>
            <a:ext cx="3976034" cy="28332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D9DE0C-0241-4D5C-B577-EB5B874C695A}"/>
              </a:ext>
            </a:extLst>
          </p:cNvPr>
          <p:cNvSpPr txBox="1"/>
          <p:nvPr/>
        </p:nvSpPr>
        <p:spPr>
          <a:xfrm>
            <a:off x="1454727" y="4100945"/>
            <a:ext cx="8022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DAWN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0F5F00-5380-40C5-A5F1-B2DE601C9C21}"/>
              </a:ext>
            </a:extLst>
          </p:cNvPr>
          <p:cNvSpPr txBox="1"/>
          <p:nvPr/>
        </p:nvSpPr>
        <p:spPr>
          <a:xfrm>
            <a:off x="7051964" y="1191491"/>
            <a:ext cx="8643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P3DWL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D4DB44-698F-4C49-A4A4-9461A795C3D0}"/>
              </a:ext>
            </a:extLst>
          </p:cNvPr>
          <p:cNvSpPr txBox="1"/>
          <p:nvPr/>
        </p:nvSpPr>
        <p:spPr>
          <a:xfrm>
            <a:off x="7561715" y="3794217"/>
            <a:ext cx="1136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DLR DWLs</a:t>
            </a:r>
          </a:p>
        </p:txBody>
      </p:sp>
    </p:spTree>
    <p:extLst>
      <p:ext uri="{BB962C8B-B14F-4D97-AF65-F5344CB8AC3E}">
        <p14:creationId xmlns:p14="http://schemas.microsoft.com/office/powerpoint/2010/main" val="277488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7615-3AD2-42E5-AEAD-B3BCDA1F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8" y="205484"/>
            <a:ext cx="10963382" cy="1328668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b="1" dirty="0"/>
              <a:t>Papers relevant to this presentation (last 3 years)</a:t>
            </a:r>
            <a:br>
              <a:rPr lang="en-US" b="1" dirty="0"/>
            </a:br>
            <a:r>
              <a:rPr lang="en-US" b="1" dirty="0"/>
              <a:t>(TODWL, P3DWL and DAWN)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70584-A2AE-4360-BEDD-901F5706D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27" y="1534151"/>
            <a:ext cx="11112345" cy="561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2A363B"/>
                </a:solidFill>
                <a:latin typeface="Raleway"/>
              </a:rPr>
              <a:t> 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          </a:t>
            </a:r>
            <a:r>
              <a:rPr lang="en-US" sz="1600" b="0" i="0" u="none" strike="noStrike" dirty="0">
                <a:solidFill>
                  <a:srgbClr val="1503E3"/>
                </a:solidFill>
                <a:effectLst/>
                <a:latin typeface="Raleway"/>
                <a:hlinkClick r:id="rId2"/>
              </a:rPr>
              <a:t>Bucci, L.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, S. Majumdar, R. Atlas, B. Dahl, G.D. Emmitt and S.A. Wood, 2020: Impacts </a:t>
            </a:r>
            <a:r>
              <a:rPr lang="en-US" sz="1600" b="1" i="0" dirty="0">
                <a:solidFill>
                  <a:srgbClr val="2A363B"/>
                </a:solidFill>
                <a:effectLst/>
                <a:latin typeface="Raleway"/>
              </a:rPr>
              <a:t>of Assimilating Airborne Doppler Wind Lidar data 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into NOAA’s Hurricane Weather Research and Forecasting (HWRF) System. 34th Conference on Hurricanes and Tropical Meteorology, New Orleans, LA, May. 12</a:t>
            </a:r>
          </a:p>
          <a:p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       Cui, Z., Z. Pu, G.D. Emmitt and S. Greco, 2020: </a:t>
            </a:r>
            <a:r>
              <a:rPr lang="en-US" sz="1600" b="1" i="0" dirty="0">
                <a:solidFill>
                  <a:srgbClr val="2A363B"/>
                </a:solidFill>
                <a:effectLst/>
                <a:latin typeface="Raleway"/>
              </a:rPr>
              <a:t>The Impact of Airborne Doppler Aerosol </a:t>
            </a:r>
            <a:r>
              <a:rPr lang="en-US" sz="1600" b="1" i="0" dirty="0" err="1">
                <a:solidFill>
                  <a:srgbClr val="2A363B"/>
                </a:solidFill>
                <a:effectLst/>
                <a:latin typeface="Raleway"/>
              </a:rPr>
              <a:t>WiNd</a:t>
            </a:r>
            <a:r>
              <a:rPr lang="en-US" sz="1600" b="1" i="0" dirty="0">
                <a:solidFill>
                  <a:srgbClr val="2A363B"/>
                </a:solidFill>
                <a:effectLst/>
                <a:latin typeface="Raleway"/>
              </a:rPr>
              <a:t> lidar (DAWN) Wind Profiles on Numerical Simulations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 of Tropical Convective Systems during the NASA Convective Processes Experiment (CPEX). Journal of Atmospheric and Oceanic Technology, Accepted for publication, February 28, 2020.</a:t>
            </a:r>
          </a:p>
          <a:p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       </a:t>
            </a:r>
            <a:r>
              <a:rPr lang="en-US" sz="1600" b="0" i="0" u="none" strike="noStrike" dirty="0">
                <a:solidFill>
                  <a:srgbClr val="1503E3"/>
                </a:solidFill>
                <a:effectLst/>
                <a:latin typeface="Raleway"/>
                <a:hlinkClick r:id="rId3"/>
              </a:rPr>
              <a:t>Emmitt, G.D.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 and S. Greco, 2020: </a:t>
            </a:r>
            <a:r>
              <a:rPr lang="en-US" sz="1600" b="1" i="0" dirty="0">
                <a:solidFill>
                  <a:srgbClr val="2A363B"/>
                </a:solidFill>
                <a:effectLst/>
                <a:highlight>
                  <a:srgbClr val="00FF00"/>
                </a:highlight>
                <a:latin typeface="Raleway"/>
              </a:rPr>
              <a:t>Using an Airborne Doppler Wind Lidar to Evaluate Sampling and Data Processing Strategies Relevant to PBL  Research and a Future Space-based System</a:t>
            </a:r>
            <a:r>
              <a:rPr lang="en-US" sz="1600" b="0" i="0" dirty="0">
                <a:solidFill>
                  <a:srgbClr val="2A363B"/>
                </a:solidFill>
                <a:effectLst/>
                <a:highlight>
                  <a:srgbClr val="00FF00"/>
                </a:highlight>
                <a:latin typeface="Raleway"/>
              </a:rPr>
              <a:t>. 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Amer. Meteor. Soc. 100th Ann. Meeting, , 10</a:t>
            </a:r>
            <a:r>
              <a:rPr lang="en-US" sz="1600" b="0" i="0" baseline="30000" dirty="0">
                <a:solidFill>
                  <a:srgbClr val="2A363B"/>
                </a:solidFill>
                <a:effectLst/>
                <a:latin typeface="Raleway"/>
              </a:rPr>
              <a:t>th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 Symposium on Lidar Atmospheric Applications Poster Session, Boston, MA, Jan. 13.</a:t>
            </a:r>
          </a:p>
          <a:p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       </a:t>
            </a:r>
            <a:r>
              <a:rPr lang="en-US" sz="1600" b="0" i="0" u="none" strike="noStrike" dirty="0">
                <a:solidFill>
                  <a:srgbClr val="1503E3"/>
                </a:solidFill>
                <a:effectLst/>
                <a:latin typeface="Raleway"/>
                <a:hlinkClick r:id="rId4"/>
              </a:rPr>
              <a:t>Greco, S.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, G.D. Emmitt, S. Wood, K. Bedka and S. Rodier, 2020:  </a:t>
            </a:r>
            <a:r>
              <a:rPr lang="en-US" sz="1600" b="1" i="0" dirty="0">
                <a:solidFill>
                  <a:srgbClr val="2A363B"/>
                </a:solidFill>
                <a:effectLst/>
                <a:latin typeface="Raleway"/>
              </a:rPr>
              <a:t>Comparison of DAWN, Dropsonde and Aeolus Wind Observations 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during the April 2019 NASA Aeolus Cal/Val Test Flight Campaign. Amer. Meteor. Soc. 100th Ann. Meeting, 16</a:t>
            </a:r>
            <a:r>
              <a:rPr lang="en-US" sz="1600" b="0" i="0" baseline="30000" dirty="0">
                <a:solidFill>
                  <a:srgbClr val="2A363B"/>
                </a:solidFill>
                <a:effectLst/>
                <a:latin typeface="Raleway"/>
              </a:rPr>
              <a:t>th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 Annual Symposium on New Generation Operational Environmental Satellite Systems,  Boston, MA, Jan. 16.</a:t>
            </a:r>
          </a:p>
          <a:p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       </a:t>
            </a:r>
            <a:r>
              <a:rPr lang="en-US" sz="1600" b="0" i="0" u="none" strike="noStrike" dirty="0">
                <a:solidFill>
                  <a:srgbClr val="1503E3"/>
                </a:solidFill>
                <a:effectLst/>
                <a:latin typeface="Raleway"/>
                <a:hlinkClick r:id="rId5"/>
              </a:rPr>
              <a:t>Greco, S.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, G.D. Emmitt, S. Wood and M. Kavaya, 2019: </a:t>
            </a:r>
            <a:r>
              <a:rPr lang="en-US" sz="1600" b="1" i="0" dirty="0">
                <a:solidFill>
                  <a:srgbClr val="2A363B"/>
                </a:solidFill>
                <a:effectLst/>
                <a:latin typeface="Raleway"/>
              </a:rPr>
              <a:t>Potential ABL wind measurements and derived parameters from a space-based coherent Doppler Wind Lidar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. AGU 100</a:t>
            </a:r>
            <a:r>
              <a:rPr lang="en-US" sz="1600" b="0" i="0" baseline="30000" dirty="0">
                <a:solidFill>
                  <a:srgbClr val="2A363B"/>
                </a:solidFill>
                <a:effectLst/>
                <a:latin typeface="Raleway"/>
              </a:rPr>
              <a:t>th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 Fall Meeting, A11T – Observing the Boundary Layer from Space II Poster Session, San Francisco, CA, Dec. 9.periments (OSSEs)—Part II, Phoenix Az., January 8</a:t>
            </a:r>
          </a:p>
          <a:p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        Emmitt, G. D., M. Kavaya and U. Singh, 2017: </a:t>
            </a:r>
            <a:r>
              <a:rPr lang="en-US" sz="1600" b="1" i="0" dirty="0">
                <a:solidFill>
                  <a:srgbClr val="2A363B"/>
                </a:solidFill>
                <a:effectLst/>
                <a:latin typeface="Raleway"/>
              </a:rPr>
              <a:t>Integrating a Doppler wind lidar into a network of wind observing systems: Capitalizing on synergisms</a:t>
            </a: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 with a high precision, cloud scene penetrating lidar. 2017 IEEE International Geoscience and Remote Sensing Symposium (IGARSS), Fort Worth, TX, USA,23-28 July 2017.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2A363B"/>
                </a:solidFill>
                <a:effectLst/>
                <a:latin typeface="Raleway"/>
              </a:rPr>
              <a:t>     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645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2E22393-A298-49C6-9128-FEA352FCB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318434"/>
              </p:ext>
            </p:extLst>
          </p:nvPr>
        </p:nvGraphicFramePr>
        <p:xfrm>
          <a:off x="772349" y="2129323"/>
          <a:ext cx="10730430" cy="371551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46086">
                  <a:extLst>
                    <a:ext uri="{9D8B030D-6E8A-4147-A177-3AD203B41FA5}">
                      <a16:colId xmlns:a16="http://schemas.microsoft.com/office/drawing/2014/main" val="4169460083"/>
                    </a:ext>
                  </a:extLst>
                </a:gridCol>
                <a:gridCol w="2146086">
                  <a:extLst>
                    <a:ext uri="{9D8B030D-6E8A-4147-A177-3AD203B41FA5}">
                      <a16:colId xmlns:a16="http://schemas.microsoft.com/office/drawing/2014/main" val="2084402755"/>
                    </a:ext>
                  </a:extLst>
                </a:gridCol>
                <a:gridCol w="2146086">
                  <a:extLst>
                    <a:ext uri="{9D8B030D-6E8A-4147-A177-3AD203B41FA5}">
                      <a16:colId xmlns:a16="http://schemas.microsoft.com/office/drawing/2014/main" val="3747258845"/>
                    </a:ext>
                  </a:extLst>
                </a:gridCol>
                <a:gridCol w="2146086">
                  <a:extLst>
                    <a:ext uri="{9D8B030D-6E8A-4147-A177-3AD203B41FA5}">
                      <a16:colId xmlns:a16="http://schemas.microsoft.com/office/drawing/2014/main" val="2599574877"/>
                    </a:ext>
                  </a:extLst>
                </a:gridCol>
                <a:gridCol w="2146086">
                  <a:extLst>
                    <a:ext uri="{9D8B030D-6E8A-4147-A177-3AD203B41FA5}">
                      <a16:colId xmlns:a16="http://schemas.microsoft.com/office/drawing/2014/main" val="1259814470"/>
                    </a:ext>
                  </a:extLst>
                </a:gridCol>
              </a:tblGrid>
              <a:tr h="7813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Decade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Data Assimilation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Instrument design/trade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Cal/Val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031954"/>
                  </a:ext>
                </a:extLst>
              </a:tr>
              <a:tr h="781305">
                <a:tc>
                  <a:txBody>
                    <a:bodyPr/>
                    <a:lstStyle/>
                    <a:p>
                      <a:r>
                        <a:rPr lang="en-US" sz="2800" dirty="0"/>
                        <a:t>2011-2020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013595"/>
                  </a:ext>
                </a:extLst>
              </a:tr>
              <a:tr h="781305">
                <a:tc>
                  <a:txBody>
                    <a:bodyPr/>
                    <a:lstStyle/>
                    <a:p>
                      <a:r>
                        <a:rPr lang="en-US" sz="2800" dirty="0"/>
                        <a:t>2001-2010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198998"/>
                  </a:ext>
                </a:extLst>
              </a:tr>
              <a:tr h="781305">
                <a:tc>
                  <a:txBody>
                    <a:bodyPr/>
                    <a:lstStyle/>
                    <a:p>
                      <a:r>
                        <a:rPr lang="en-US" sz="2800" dirty="0"/>
                        <a:t>1991-1999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10143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A41D876-BACF-4E16-B64C-6ACBE583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405798"/>
            <a:ext cx="11333018" cy="1325563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Papers/presentations relevant to this presentation</a:t>
            </a:r>
            <a:br>
              <a:rPr lang="en-US" sz="4000" b="1" dirty="0"/>
            </a:br>
            <a:r>
              <a:rPr lang="en-US" sz="4000" b="1" dirty="0"/>
              <a:t>(most co-authored with NASA and NOAA researchers)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54E26-5F9F-4A3D-9050-3A47C2D454DD}"/>
              </a:ext>
            </a:extLst>
          </p:cNvPr>
          <p:cNvSpPr txBox="1"/>
          <p:nvPr/>
        </p:nvSpPr>
        <p:spPr>
          <a:xfrm>
            <a:off x="683046" y="5980657"/>
            <a:ext cx="8515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Source: http://www.swa.com/research-library/eld-library</a:t>
            </a:r>
          </a:p>
        </p:txBody>
      </p:sp>
    </p:spTree>
    <p:extLst>
      <p:ext uri="{BB962C8B-B14F-4D97-AF65-F5344CB8AC3E}">
        <p14:creationId xmlns:p14="http://schemas.microsoft.com/office/powerpoint/2010/main" val="146197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E6A8-7D73-462F-B963-3C5BB36534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/>
              <a:t>Space-based wind observing system (s): mission phases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A18D8-6F7E-4153-8A5D-872372A38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Requirements</a:t>
            </a:r>
          </a:p>
          <a:p>
            <a:r>
              <a:rPr lang="en-US" dirty="0"/>
              <a:t>Concept construction (OSSEs)</a:t>
            </a:r>
          </a:p>
          <a:p>
            <a:pPr lvl="1"/>
            <a:r>
              <a:rPr lang="en-US" dirty="0"/>
              <a:t>DWL instrument error (random and bias) can be traced to ADWL observations</a:t>
            </a:r>
          </a:p>
          <a:p>
            <a:r>
              <a:rPr lang="en-US" dirty="0"/>
              <a:t>Detailed design and trade studies (OSSEs)</a:t>
            </a:r>
          </a:p>
          <a:p>
            <a:pPr lvl="1"/>
            <a:r>
              <a:rPr lang="en-US" dirty="0"/>
              <a:t>Airborne demonstrations of the technology</a:t>
            </a:r>
          </a:p>
          <a:p>
            <a:r>
              <a:rPr lang="en-US" dirty="0"/>
              <a:t>DWL data processing and product generation</a:t>
            </a:r>
          </a:p>
          <a:p>
            <a:pPr lvl="1"/>
            <a:r>
              <a:rPr lang="en-US" dirty="0"/>
              <a:t>Developed with airborne DWL data</a:t>
            </a:r>
          </a:p>
          <a:p>
            <a:r>
              <a:rPr lang="en-US" dirty="0"/>
              <a:t>Post launch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endParaRPr lang="en-US" dirty="0"/>
          </a:p>
          <a:p>
            <a:pPr lvl="1"/>
            <a:r>
              <a:rPr lang="en-US" dirty="0"/>
              <a:t>ADWLs able to cover significant expanses of ocean</a:t>
            </a:r>
          </a:p>
          <a:p>
            <a:r>
              <a:rPr lang="en-US" dirty="0"/>
              <a:t>Post launch product improvement </a:t>
            </a:r>
          </a:p>
          <a:p>
            <a:pPr lvl="1"/>
            <a:r>
              <a:rPr lang="en-US" dirty="0"/>
              <a:t>ADWLs plus companion sensors (e.g. HALO, dropsondes) can provide oversampling with precise wind and aerosol measurements</a:t>
            </a:r>
          </a:p>
        </p:txBody>
      </p:sp>
    </p:spTree>
    <p:extLst>
      <p:ext uri="{BB962C8B-B14F-4D97-AF65-F5344CB8AC3E}">
        <p14:creationId xmlns:p14="http://schemas.microsoft.com/office/powerpoint/2010/main" val="23633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BF93-2769-4CB3-B9F8-2BFB234C5F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/>
              <a:t>Requirements for space-based wind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C7E40-2517-4580-A5ED-6D100868E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73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Science/application justification</a:t>
            </a:r>
          </a:p>
          <a:p>
            <a:pPr lvl="1"/>
            <a:r>
              <a:rPr lang="en-US" dirty="0"/>
              <a:t>Global weather forecasting</a:t>
            </a:r>
          </a:p>
          <a:p>
            <a:pPr lvl="1"/>
            <a:r>
              <a:rPr lang="en-US" dirty="0"/>
              <a:t>Global PBL research</a:t>
            </a:r>
          </a:p>
          <a:p>
            <a:pPr lvl="1"/>
            <a:r>
              <a:rPr lang="en-US" dirty="0"/>
              <a:t>Global full tropospheric/stratospheric research</a:t>
            </a:r>
          </a:p>
          <a:p>
            <a:r>
              <a:rPr lang="en-US" dirty="0"/>
              <a:t>Precision</a:t>
            </a:r>
          </a:p>
          <a:p>
            <a:r>
              <a:rPr lang="en-US" dirty="0"/>
              <a:t>Coverage</a:t>
            </a:r>
          </a:p>
          <a:p>
            <a:pPr lvl="1"/>
            <a:r>
              <a:rPr lang="en-US" dirty="0"/>
              <a:t>Temporal</a:t>
            </a:r>
          </a:p>
          <a:p>
            <a:pPr lvl="1"/>
            <a:r>
              <a:rPr lang="en-US" dirty="0"/>
              <a:t>Spatial</a:t>
            </a:r>
          </a:p>
          <a:p>
            <a:r>
              <a:rPr lang="en-US" dirty="0"/>
              <a:t>Latency</a:t>
            </a:r>
          </a:p>
          <a:p>
            <a:r>
              <a:rPr lang="en-US" dirty="0"/>
              <a:t>Data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1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0513-6390-4BC0-AFC8-702DDE1A8A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/>
              <a:t>Space-based DWL concept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BDCBC-F9CC-497A-A53F-D02D76105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Instrument feasibility/trade studies (built upon ADWL experience)</a:t>
            </a:r>
          </a:p>
          <a:p>
            <a:pPr lvl="1"/>
            <a:r>
              <a:rPr lang="en-US" sz="2800" dirty="0"/>
              <a:t>Single/hybrid technology</a:t>
            </a:r>
          </a:p>
          <a:p>
            <a:pPr lvl="2"/>
            <a:r>
              <a:rPr lang="en-US" sz="2800" dirty="0"/>
              <a:t>Aeolus approach; Direct Mie and Rayleigh</a:t>
            </a:r>
          </a:p>
          <a:p>
            <a:pPr lvl="2"/>
            <a:r>
              <a:rPr lang="en-US" sz="2800" dirty="0"/>
              <a:t>Coherent Mie; Direct Rayleigh</a:t>
            </a:r>
          </a:p>
          <a:p>
            <a:pPr lvl="1"/>
            <a:r>
              <a:rPr lang="en-US" sz="2800" dirty="0"/>
              <a:t>Synergistic technologies</a:t>
            </a:r>
          </a:p>
          <a:p>
            <a:pPr lvl="2"/>
            <a:r>
              <a:rPr lang="en-US" sz="2800" dirty="0"/>
              <a:t>Active lidar and passive AMVs</a:t>
            </a:r>
          </a:p>
          <a:p>
            <a:pPr lvl="1"/>
            <a:r>
              <a:rPr lang="en-US" sz="2800" dirty="0"/>
              <a:t>Multi parameter missions</a:t>
            </a:r>
          </a:p>
          <a:p>
            <a:pPr lvl="2"/>
            <a:r>
              <a:rPr lang="en-US" sz="2800" dirty="0"/>
              <a:t>DIAL plus DWL</a:t>
            </a:r>
          </a:p>
        </p:txBody>
      </p:sp>
    </p:spTree>
    <p:extLst>
      <p:ext uri="{BB962C8B-B14F-4D97-AF65-F5344CB8AC3E}">
        <p14:creationId xmlns:p14="http://schemas.microsoft.com/office/powerpoint/2010/main" val="222746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A656-8E7F-49EC-A7C5-FB60A4B8CA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/>
              <a:t>ADWL support for simulations for 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5960C-5F01-4610-9415-A5E60A60E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Coherent or Direct</a:t>
            </a:r>
          </a:p>
          <a:p>
            <a:r>
              <a:rPr lang="en-US" dirty="0"/>
              <a:t>Passive AMVs</a:t>
            </a:r>
          </a:p>
          <a:p>
            <a:r>
              <a:rPr lang="en-US" dirty="0"/>
              <a:t>Emphasis in simulating optical remote sensing of winds for OSSEs has been clouds and turbulence/shear.</a:t>
            </a:r>
          </a:p>
          <a:p>
            <a:r>
              <a:rPr lang="en-US" dirty="0"/>
              <a:t>Characterization of instrument measurement errors based upon ADWL downward looking perspective (clouds, aerosols, surface reflections) </a:t>
            </a:r>
          </a:p>
          <a:p>
            <a:pPr lvl="1"/>
            <a:r>
              <a:rPr lang="en-US" dirty="0"/>
              <a:t>Random errors</a:t>
            </a:r>
          </a:p>
          <a:p>
            <a:pPr lvl="1"/>
            <a:r>
              <a:rPr lang="en-US" dirty="0"/>
              <a:t>Bias (more important)</a:t>
            </a:r>
          </a:p>
          <a:p>
            <a:r>
              <a:rPr lang="en-US" dirty="0"/>
              <a:t>Sampling errors derived from sub-sampling high quality/high density ADWL observations.</a:t>
            </a:r>
          </a:p>
          <a:p>
            <a:pPr lvl="1"/>
            <a:r>
              <a:rPr lang="en-US" dirty="0"/>
              <a:t>Representativeness</a:t>
            </a:r>
          </a:p>
          <a:p>
            <a:pPr lvl="1"/>
            <a:r>
              <a:rPr lang="en-US" dirty="0"/>
              <a:t>Situational bias (e.g. clouds permitting)</a:t>
            </a:r>
          </a:p>
        </p:txBody>
      </p:sp>
    </p:spTree>
    <p:extLst>
      <p:ext uri="{BB962C8B-B14F-4D97-AF65-F5344CB8AC3E}">
        <p14:creationId xmlns:p14="http://schemas.microsoft.com/office/powerpoint/2010/main" val="2041147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19069</TotalTime>
  <Words>2135</Words>
  <Application>Microsoft Office PowerPoint</Application>
  <PresentationFormat>Widescreen</PresentationFormat>
  <Paragraphs>343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Raleway</vt:lpstr>
      <vt:lpstr>Office Theme</vt:lpstr>
      <vt:lpstr>The role of ADWLs in the design, performance simulations, trade studies and cal/val of space-based wind observing systems</vt:lpstr>
      <vt:lpstr>ADWLs available for wind  observations, especially over oceans</vt:lpstr>
      <vt:lpstr>PowerPoint Presentation</vt:lpstr>
      <vt:lpstr>Papers relevant to this presentation (last 3 years) (TODWL, P3DWL and DAWN)</vt:lpstr>
      <vt:lpstr>Papers/presentations relevant to this presentation (most co-authored with NASA and NOAA researchers)</vt:lpstr>
      <vt:lpstr>Space-based wind observing system (s): mission phases </vt:lpstr>
      <vt:lpstr>Requirements for space-based wind observations</vt:lpstr>
      <vt:lpstr>Space-based DWL concept development </vt:lpstr>
      <vt:lpstr>ADWL support for simulations for OSSEs</vt:lpstr>
      <vt:lpstr>Other space-based DWL simulations</vt:lpstr>
      <vt:lpstr>PowerPoint Presentation</vt:lpstr>
      <vt:lpstr>Simulated potential WIND-SP vertical coverage</vt:lpstr>
      <vt:lpstr>Data processing and product generation practice using ADWL data before launch</vt:lpstr>
      <vt:lpstr>Identifying MABL properties observable from space using ADWL based algorithms</vt:lpstr>
      <vt:lpstr>ADWL data Processing Package for the mABL (AP3BL)</vt:lpstr>
      <vt:lpstr>Detailed design stage for DWL instrument</vt:lpstr>
      <vt:lpstr>Using airborne DAWN to simulate space-based DWL sampling and representativeness</vt:lpstr>
      <vt:lpstr>DAWN wind profile from Flight Level 10km using 2 second stares and 32m range gates</vt:lpstr>
      <vt:lpstr>Example of a 200HZ space-based DWL sample density overlaid on ~ 100km of DAWN single shot data during Aeolus cal/val</vt:lpstr>
      <vt:lpstr>DAWN 100 km stare along Aeolus observation plane: VLOS (m/s)</vt:lpstr>
      <vt:lpstr>Post launch cal/val &amp; post launch product improvements</vt:lpstr>
      <vt:lpstr>DAWN, Dropsonde and Aeolus Wind Comparisons from April 2019 NASA Aeolus Cal/Val Test Flight Campaign</vt:lpstr>
      <vt:lpstr>Coherent DWL DAWN prepping for Aeolus underflights planned for summer 2021</vt:lpstr>
      <vt:lpstr>PowerPoint Presentation</vt:lpstr>
      <vt:lpstr>Conclusion</vt:lpstr>
      <vt:lpstr>Example of DAWN’s mapping the ABL from 10km FL</vt:lpstr>
      <vt:lpstr>Example of Single Shot Returns from DAWN during CPEX (~22m between shots; ~60m vertical resolution)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ADWLs in support of Space-based Wind Observing Systems</dc:title>
  <dc:creator>Dave Emmitt</dc:creator>
  <cp:lastModifiedBy>Dave Emmitt</cp:lastModifiedBy>
  <cp:revision>2</cp:revision>
  <cp:lastPrinted>2020-11-17T15:31:47Z</cp:lastPrinted>
  <dcterms:created xsi:type="dcterms:W3CDTF">2020-11-10T12:46:58Z</dcterms:created>
  <dcterms:modified xsi:type="dcterms:W3CDTF">2020-11-23T21:18:25Z</dcterms:modified>
</cp:coreProperties>
</file>